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notesMasterIdLst>
    <p:notesMasterId r:id="rId34"/>
  </p:notesMasterIdLst>
  <p:sldIdLst>
    <p:sldId id="256" r:id="rId2"/>
    <p:sldId id="257" r:id="rId3"/>
    <p:sldId id="258" r:id="rId4"/>
    <p:sldId id="276" r:id="rId5"/>
    <p:sldId id="259" r:id="rId6"/>
    <p:sldId id="277" r:id="rId7"/>
    <p:sldId id="260" r:id="rId8"/>
    <p:sldId id="298" r:id="rId9"/>
    <p:sldId id="299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95" r:id="rId18"/>
    <p:sldId id="296" r:id="rId19"/>
    <p:sldId id="297" r:id="rId20"/>
    <p:sldId id="285" r:id="rId21"/>
    <p:sldId id="300" r:id="rId22"/>
    <p:sldId id="286" r:id="rId23"/>
    <p:sldId id="287" r:id="rId24"/>
    <p:sldId id="288" r:id="rId25"/>
    <p:sldId id="289" r:id="rId26"/>
    <p:sldId id="290" r:id="rId27"/>
    <p:sldId id="291" r:id="rId28"/>
    <p:sldId id="301" r:id="rId29"/>
    <p:sldId id="292" r:id="rId30"/>
    <p:sldId id="293" r:id="rId31"/>
    <p:sldId id="273" r:id="rId32"/>
    <p:sldId id="29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dataset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8F720A-1592-42B2-BB23-732B0DB6CE9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302D90B-1795-4AC6-A174-7EE24FF68C1E}">
      <dgm:prSet custT="1"/>
      <dgm:spPr/>
      <dgm:t>
        <a:bodyPr/>
        <a:lstStyle/>
        <a:p>
          <a:pPr algn="ctr"/>
          <a:r>
            <a:rPr lang="en-CA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Venkata Manish Katragadda -</a:t>
          </a: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Project Lead, responsible for overseeing the project and ensuring milestones are met</a:t>
          </a:r>
          <a:r>
            <a:rPr lang="en-CA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716B6B-8C39-4D61-AEA4-1B02D4D25329}" type="parTrans" cxnId="{F57ADBC7-A413-495C-9804-E9DB024A6A5B}">
      <dgm:prSet/>
      <dgm:spPr/>
      <dgm:t>
        <a:bodyPr/>
        <a:lstStyle/>
        <a:p>
          <a:endParaRPr lang="en-US"/>
        </a:p>
      </dgm:t>
    </dgm:pt>
    <dgm:pt modelId="{F0C4CE67-1416-4347-981B-185FD73AA97E}" type="sibTrans" cxnId="{F57ADBC7-A413-495C-9804-E9DB024A6A5B}">
      <dgm:prSet/>
      <dgm:spPr/>
      <dgm:t>
        <a:bodyPr/>
        <a:lstStyle/>
        <a:p>
          <a:endParaRPr lang="en-US"/>
        </a:p>
      </dgm:t>
    </dgm:pt>
    <dgm:pt modelId="{F5BC2AC5-104D-4E36-9A3D-0C3A5B8921BE}">
      <dgm:prSet custT="1"/>
      <dgm:spPr/>
      <dgm:t>
        <a:bodyPr/>
        <a:lstStyle/>
        <a:p>
          <a:r>
            <a:rPr lang="en-CA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Varun Kashyab -</a:t>
          </a: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Data Specialist, in charge of data collection and preprocessing.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56483E-1235-45EE-87DB-257FA254DC56}" type="parTrans" cxnId="{A6AA8CB5-B1E3-413C-A080-642336CB43A5}">
      <dgm:prSet/>
      <dgm:spPr/>
      <dgm:t>
        <a:bodyPr/>
        <a:lstStyle/>
        <a:p>
          <a:endParaRPr lang="en-US"/>
        </a:p>
      </dgm:t>
    </dgm:pt>
    <dgm:pt modelId="{63A1E59F-A275-4A01-A2DA-E4628744E0C7}" type="sibTrans" cxnId="{A6AA8CB5-B1E3-413C-A080-642336CB43A5}">
      <dgm:prSet/>
      <dgm:spPr/>
      <dgm:t>
        <a:bodyPr/>
        <a:lstStyle/>
        <a:p>
          <a:endParaRPr lang="en-US"/>
        </a:p>
      </dgm:t>
    </dgm:pt>
    <dgm:pt modelId="{7327D6D3-4477-421F-8645-A49788CED046}">
      <dgm:prSet custT="1"/>
      <dgm:spPr/>
      <dgm:t>
        <a:bodyPr/>
        <a:lstStyle/>
        <a:p>
          <a:r>
            <a:rPr lang="en-CA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Likitha</a:t>
          </a:r>
          <a:r>
            <a:rPr lang="en-CA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Jayanthi</a:t>
          </a: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CA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Mahima Akula - </a:t>
          </a: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Machine Learning Engineers, focuses on model development and training.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FD80F6-7167-4F7D-B466-9C6D898290E3}" type="parTrans" cxnId="{E173AD38-747B-4AAD-9B3A-D6F072529D72}">
      <dgm:prSet/>
      <dgm:spPr/>
      <dgm:t>
        <a:bodyPr/>
        <a:lstStyle/>
        <a:p>
          <a:endParaRPr lang="en-US"/>
        </a:p>
      </dgm:t>
    </dgm:pt>
    <dgm:pt modelId="{2197ECB3-521B-4319-BDCB-5E5723551F92}" type="sibTrans" cxnId="{E173AD38-747B-4AAD-9B3A-D6F072529D72}">
      <dgm:prSet/>
      <dgm:spPr/>
      <dgm:t>
        <a:bodyPr/>
        <a:lstStyle/>
        <a:p>
          <a:endParaRPr lang="en-US"/>
        </a:p>
      </dgm:t>
    </dgm:pt>
    <dgm:pt modelId="{A0B1F4FA-A6B8-4B8A-BCB8-C9B5E4E9451A}">
      <dgm:prSet custT="1"/>
      <dgm:spPr/>
      <dgm:t>
        <a:bodyPr/>
        <a:lstStyle/>
        <a:p>
          <a:r>
            <a:rPr lang="en-CA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Jyothirmai</a:t>
          </a:r>
          <a:r>
            <a:rPr lang="en-CA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CA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Veeranki</a:t>
          </a: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CA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Ajomon</a:t>
          </a:r>
          <a:r>
            <a:rPr lang="en-CA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Jose -</a:t>
          </a:r>
          <a:r>
            <a:rPr lang="en-CA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Validation and Testing Coordinators, handles model validation and performance evaluation.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83424B-A0E4-48A9-8277-8A4E64FF7D3F}" type="parTrans" cxnId="{E13362F4-F322-4C4E-BCE1-BCC764314640}">
      <dgm:prSet/>
      <dgm:spPr/>
      <dgm:t>
        <a:bodyPr/>
        <a:lstStyle/>
        <a:p>
          <a:endParaRPr lang="en-US"/>
        </a:p>
      </dgm:t>
    </dgm:pt>
    <dgm:pt modelId="{4522C985-6915-4FBA-8B42-F670C0ECEFAF}" type="sibTrans" cxnId="{E13362F4-F322-4C4E-BCE1-BCC764314640}">
      <dgm:prSet/>
      <dgm:spPr/>
      <dgm:t>
        <a:bodyPr/>
        <a:lstStyle/>
        <a:p>
          <a:endParaRPr lang="en-US"/>
        </a:p>
      </dgm:t>
    </dgm:pt>
    <dgm:pt modelId="{74283FBB-5C44-4E66-BB5E-48CEA597BD6B}" type="pres">
      <dgm:prSet presAssocID="{FE8F720A-1592-42B2-BB23-732B0DB6CE9C}" presName="root" presStyleCnt="0">
        <dgm:presLayoutVars>
          <dgm:dir/>
          <dgm:resizeHandles val="exact"/>
        </dgm:presLayoutVars>
      </dgm:prSet>
      <dgm:spPr/>
    </dgm:pt>
    <dgm:pt modelId="{9FEAC6AE-5DF9-476B-8E0B-D755F3DD3AEA}" type="pres">
      <dgm:prSet presAssocID="{7302D90B-1795-4AC6-A174-7EE24FF68C1E}" presName="compNode" presStyleCnt="0"/>
      <dgm:spPr/>
    </dgm:pt>
    <dgm:pt modelId="{B399F178-A796-4A5E-AFAB-085DC2417835}" type="pres">
      <dgm:prSet presAssocID="{7302D90B-1795-4AC6-A174-7EE24FF68C1E}" presName="iconRect" presStyleLbl="node1" presStyleIdx="0" presStyleCnt="4" custLinFactNeighborX="-25263" custLinFactNeighborY="-7086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3DBE6D8D-C274-4449-95EB-870E526DFC5B}" type="pres">
      <dgm:prSet presAssocID="{7302D90B-1795-4AC6-A174-7EE24FF68C1E}" presName="spaceRect" presStyleCnt="0"/>
      <dgm:spPr/>
    </dgm:pt>
    <dgm:pt modelId="{F8A65579-2382-4AF4-A957-92287815057D}" type="pres">
      <dgm:prSet presAssocID="{7302D90B-1795-4AC6-A174-7EE24FF68C1E}" presName="textRect" presStyleLbl="revTx" presStyleIdx="0" presStyleCnt="4" custScaleX="155155" custScaleY="59561" custLinFactNeighborX="-2151" custLinFactNeighborY="-33600">
        <dgm:presLayoutVars>
          <dgm:chMax val="1"/>
          <dgm:chPref val="1"/>
        </dgm:presLayoutVars>
      </dgm:prSet>
      <dgm:spPr/>
    </dgm:pt>
    <dgm:pt modelId="{D6D0EF2A-D218-4D40-A584-669042FA15C5}" type="pres">
      <dgm:prSet presAssocID="{F0C4CE67-1416-4347-981B-185FD73AA97E}" presName="sibTrans" presStyleCnt="0"/>
      <dgm:spPr/>
    </dgm:pt>
    <dgm:pt modelId="{2B676BC2-9520-46A0-A040-B2FE348500C2}" type="pres">
      <dgm:prSet presAssocID="{F5BC2AC5-104D-4E36-9A3D-0C3A5B8921BE}" presName="compNode" presStyleCnt="0"/>
      <dgm:spPr/>
    </dgm:pt>
    <dgm:pt modelId="{E1A0A613-B63E-4BDD-B98C-C35FC024A69A}" type="pres">
      <dgm:prSet presAssocID="{F5BC2AC5-104D-4E36-9A3D-0C3A5B8921BE}" presName="iconRect" presStyleLbl="node1" presStyleIdx="1" presStyleCnt="4" custLinFactNeighborX="-23221" custLinFactNeighborY="-4703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023E07D-253F-4464-B674-E93ACB39FB20}" type="pres">
      <dgm:prSet presAssocID="{F5BC2AC5-104D-4E36-9A3D-0C3A5B8921BE}" presName="spaceRect" presStyleCnt="0"/>
      <dgm:spPr/>
    </dgm:pt>
    <dgm:pt modelId="{7B00748F-7682-436E-92AF-5BD0104D3E89}" type="pres">
      <dgm:prSet presAssocID="{F5BC2AC5-104D-4E36-9A3D-0C3A5B8921BE}" presName="textRect" presStyleLbl="revTx" presStyleIdx="1" presStyleCnt="4" custScaleX="142000" custScaleY="126710" custLinFactNeighborX="-1980" custLinFactNeighborY="16762">
        <dgm:presLayoutVars>
          <dgm:chMax val="1"/>
          <dgm:chPref val="1"/>
        </dgm:presLayoutVars>
      </dgm:prSet>
      <dgm:spPr/>
    </dgm:pt>
    <dgm:pt modelId="{3B61AE24-EDFD-4888-B23A-94297B10D007}" type="pres">
      <dgm:prSet presAssocID="{63A1E59F-A275-4A01-A2DA-E4628744E0C7}" presName="sibTrans" presStyleCnt="0"/>
      <dgm:spPr/>
    </dgm:pt>
    <dgm:pt modelId="{225DF48E-4058-4295-888F-6424BA1BFAAC}" type="pres">
      <dgm:prSet presAssocID="{7327D6D3-4477-421F-8645-A49788CED046}" presName="compNode" presStyleCnt="0"/>
      <dgm:spPr/>
    </dgm:pt>
    <dgm:pt modelId="{4672AE32-500B-43CB-BCC8-CFED74415D0E}" type="pres">
      <dgm:prSet presAssocID="{7327D6D3-4477-421F-8645-A49788CED046}" presName="iconRect" presStyleLbl="node1" presStyleIdx="2" presStyleCnt="4" custLinFactNeighborX="-20159" custLinFactNeighborY="-5916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41370725-E599-4D27-9BD5-C09F50BF7637}" type="pres">
      <dgm:prSet presAssocID="{7327D6D3-4477-421F-8645-A49788CED046}" presName="spaceRect" presStyleCnt="0"/>
      <dgm:spPr/>
    </dgm:pt>
    <dgm:pt modelId="{6AEAC02A-1419-4BDD-8D55-E339A8F0D2D8}" type="pres">
      <dgm:prSet presAssocID="{7327D6D3-4477-421F-8645-A49788CED046}" presName="textRect" presStyleLbl="revTx" presStyleIdx="2" presStyleCnt="4" custScaleX="136036" custScaleY="90922" custLinFactNeighborX="-3629" custLinFactNeighborY="-10079">
        <dgm:presLayoutVars>
          <dgm:chMax val="1"/>
          <dgm:chPref val="1"/>
        </dgm:presLayoutVars>
      </dgm:prSet>
      <dgm:spPr/>
    </dgm:pt>
    <dgm:pt modelId="{01156559-F741-43B2-AD42-FB3D05B15F5D}" type="pres">
      <dgm:prSet presAssocID="{2197ECB3-521B-4319-BDCB-5E5723551F92}" presName="sibTrans" presStyleCnt="0"/>
      <dgm:spPr/>
    </dgm:pt>
    <dgm:pt modelId="{D1EBE0BA-1330-451A-8E99-4C8129232FEF}" type="pres">
      <dgm:prSet presAssocID="{A0B1F4FA-A6B8-4B8A-BCB8-C9B5E4E9451A}" presName="compNode" presStyleCnt="0"/>
      <dgm:spPr/>
    </dgm:pt>
    <dgm:pt modelId="{7AB5D810-E4CB-4191-9137-34B8D4CCF900}" type="pres">
      <dgm:prSet presAssocID="{A0B1F4FA-A6B8-4B8A-BCB8-C9B5E4E9451A}" presName="iconRect" presStyleLbl="node1" presStyleIdx="3" presStyleCnt="4" custLinFactNeighborY="-563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FED669A5-4CCA-4195-85F3-C7086C75AFB0}" type="pres">
      <dgm:prSet presAssocID="{A0B1F4FA-A6B8-4B8A-BCB8-C9B5E4E9451A}" presName="spaceRect" presStyleCnt="0"/>
      <dgm:spPr/>
    </dgm:pt>
    <dgm:pt modelId="{38D5F403-2B3C-4B6A-A903-0ED5B0DBB41B}" type="pres">
      <dgm:prSet presAssocID="{A0B1F4FA-A6B8-4B8A-BCB8-C9B5E4E9451A}" presName="textRect" presStyleLbl="revTx" presStyleIdx="3" presStyleCnt="4" custScaleX="117726" custLinFactNeighborY="-8838">
        <dgm:presLayoutVars>
          <dgm:chMax val="1"/>
          <dgm:chPref val="1"/>
        </dgm:presLayoutVars>
      </dgm:prSet>
      <dgm:spPr/>
    </dgm:pt>
  </dgm:ptLst>
  <dgm:cxnLst>
    <dgm:cxn modelId="{C0ABBC05-C89A-47AB-8648-6C085F0AD543}" type="presOf" srcId="{F5BC2AC5-104D-4E36-9A3D-0C3A5B8921BE}" destId="{7B00748F-7682-436E-92AF-5BD0104D3E89}" srcOrd="0" destOrd="0" presId="urn:microsoft.com/office/officeart/2018/2/layout/IconLabelList"/>
    <dgm:cxn modelId="{E173AD38-747B-4AAD-9B3A-D6F072529D72}" srcId="{FE8F720A-1592-42B2-BB23-732B0DB6CE9C}" destId="{7327D6D3-4477-421F-8645-A49788CED046}" srcOrd="2" destOrd="0" parTransId="{1CFD80F6-7167-4F7D-B466-9C6D898290E3}" sibTransId="{2197ECB3-521B-4319-BDCB-5E5723551F92}"/>
    <dgm:cxn modelId="{369CC84B-B3EF-4B7A-AD43-1F3BE9835933}" type="presOf" srcId="{7302D90B-1795-4AC6-A174-7EE24FF68C1E}" destId="{F8A65579-2382-4AF4-A957-92287815057D}" srcOrd="0" destOrd="0" presId="urn:microsoft.com/office/officeart/2018/2/layout/IconLabelList"/>
    <dgm:cxn modelId="{4F367D81-B286-46B5-827E-658C47FE8BAB}" type="presOf" srcId="{FE8F720A-1592-42B2-BB23-732B0DB6CE9C}" destId="{74283FBB-5C44-4E66-BB5E-48CEA597BD6B}" srcOrd="0" destOrd="0" presId="urn:microsoft.com/office/officeart/2018/2/layout/IconLabelList"/>
    <dgm:cxn modelId="{2A89BD99-67BE-4989-838E-5A6C670B7FFA}" type="presOf" srcId="{7327D6D3-4477-421F-8645-A49788CED046}" destId="{6AEAC02A-1419-4BDD-8D55-E339A8F0D2D8}" srcOrd="0" destOrd="0" presId="urn:microsoft.com/office/officeart/2018/2/layout/IconLabelList"/>
    <dgm:cxn modelId="{A6AA8CB5-B1E3-413C-A080-642336CB43A5}" srcId="{FE8F720A-1592-42B2-BB23-732B0DB6CE9C}" destId="{F5BC2AC5-104D-4E36-9A3D-0C3A5B8921BE}" srcOrd="1" destOrd="0" parTransId="{F356483E-1235-45EE-87DB-257FA254DC56}" sibTransId="{63A1E59F-A275-4A01-A2DA-E4628744E0C7}"/>
    <dgm:cxn modelId="{51AEC7C3-860B-4179-95D1-59A84D285992}" type="presOf" srcId="{A0B1F4FA-A6B8-4B8A-BCB8-C9B5E4E9451A}" destId="{38D5F403-2B3C-4B6A-A903-0ED5B0DBB41B}" srcOrd="0" destOrd="0" presId="urn:microsoft.com/office/officeart/2018/2/layout/IconLabelList"/>
    <dgm:cxn modelId="{F57ADBC7-A413-495C-9804-E9DB024A6A5B}" srcId="{FE8F720A-1592-42B2-BB23-732B0DB6CE9C}" destId="{7302D90B-1795-4AC6-A174-7EE24FF68C1E}" srcOrd="0" destOrd="0" parTransId="{7D716B6B-8C39-4D61-AEA4-1B02D4D25329}" sibTransId="{F0C4CE67-1416-4347-981B-185FD73AA97E}"/>
    <dgm:cxn modelId="{E13362F4-F322-4C4E-BCE1-BCC764314640}" srcId="{FE8F720A-1592-42B2-BB23-732B0DB6CE9C}" destId="{A0B1F4FA-A6B8-4B8A-BCB8-C9B5E4E9451A}" srcOrd="3" destOrd="0" parTransId="{A883424B-A0E4-48A9-8277-8A4E64FF7D3F}" sibTransId="{4522C985-6915-4FBA-8B42-F670C0ECEFAF}"/>
    <dgm:cxn modelId="{CFFB972B-A765-4E48-AD20-A96E2094A366}" type="presParOf" srcId="{74283FBB-5C44-4E66-BB5E-48CEA597BD6B}" destId="{9FEAC6AE-5DF9-476B-8E0B-D755F3DD3AEA}" srcOrd="0" destOrd="0" presId="urn:microsoft.com/office/officeart/2018/2/layout/IconLabelList"/>
    <dgm:cxn modelId="{37D5EAE1-DDBB-411A-AF7E-3229C38A67D8}" type="presParOf" srcId="{9FEAC6AE-5DF9-476B-8E0B-D755F3DD3AEA}" destId="{B399F178-A796-4A5E-AFAB-085DC2417835}" srcOrd="0" destOrd="0" presId="urn:microsoft.com/office/officeart/2018/2/layout/IconLabelList"/>
    <dgm:cxn modelId="{D8A63456-3D8A-424E-B079-2F7C84B844BE}" type="presParOf" srcId="{9FEAC6AE-5DF9-476B-8E0B-D755F3DD3AEA}" destId="{3DBE6D8D-C274-4449-95EB-870E526DFC5B}" srcOrd="1" destOrd="0" presId="urn:microsoft.com/office/officeart/2018/2/layout/IconLabelList"/>
    <dgm:cxn modelId="{F280A86C-8EEA-4174-9DFC-7D9CB13A8DEE}" type="presParOf" srcId="{9FEAC6AE-5DF9-476B-8E0B-D755F3DD3AEA}" destId="{F8A65579-2382-4AF4-A957-92287815057D}" srcOrd="2" destOrd="0" presId="urn:microsoft.com/office/officeart/2018/2/layout/IconLabelList"/>
    <dgm:cxn modelId="{942A84FD-5035-4C75-8258-F3106FA5A85F}" type="presParOf" srcId="{74283FBB-5C44-4E66-BB5E-48CEA597BD6B}" destId="{D6D0EF2A-D218-4D40-A584-669042FA15C5}" srcOrd="1" destOrd="0" presId="urn:microsoft.com/office/officeart/2018/2/layout/IconLabelList"/>
    <dgm:cxn modelId="{843B41B2-09E4-4D3C-811C-FE92134AFAED}" type="presParOf" srcId="{74283FBB-5C44-4E66-BB5E-48CEA597BD6B}" destId="{2B676BC2-9520-46A0-A040-B2FE348500C2}" srcOrd="2" destOrd="0" presId="urn:microsoft.com/office/officeart/2018/2/layout/IconLabelList"/>
    <dgm:cxn modelId="{1CFE7231-CA2E-4B4F-938B-85D06F9D496C}" type="presParOf" srcId="{2B676BC2-9520-46A0-A040-B2FE348500C2}" destId="{E1A0A613-B63E-4BDD-B98C-C35FC024A69A}" srcOrd="0" destOrd="0" presId="urn:microsoft.com/office/officeart/2018/2/layout/IconLabelList"/>
    <dgm:cxn modelId="{EDD311A9-6017-48D2-B194-B8FEB9563E74}" type="presParOf" srcId="{2B676BC2-9520-46A0-A040-B2FE348500C2}" destId="{6023E07D-253F-4464-B674-E93ACB39FB20}" srcOrd="1" destOrd="0" presId="urn:microsoft.com/office/officeart/2018/2/layout/IconLabelList"/>
    <dgm:cxn modelId="{FB4AA910-EC8B-40A3-971F-8A230A9A50C5}" type="presParOf" srcId="{2B676BC2-9520-46A0-A040-B2FE348500C2}" destId="{7B00748F-7682-436E-92AF-5BD0104D3E89}" srcOrd="2" destOrd="0" presId="urn:microsoft.com/office/officeart/2018/2/layout/IconLabelList"/>
    <dgm:cxn modelId="{939A67AD-ED90-4639-A540-585C7F5B41D4}" type="presParOf" srcId="{74283FBB-5C44-4E66-BB5E-48CEA597BD6B}" destId="{3B61AE24-EDFD-4888-B23A-94297B10D007}" srcOrd="3" destOrd="0" presId="urn:microsoft.com/office/officeart/2018/2/layout/IconLabelList"/>
    <dgm:cxn modelId="{C8EE22E5-F89F-4DAC-BACA-449A9730EE23}" type="presParOf" srcId="{74283FBB-5C44-4E66-BB5E-48CEA597BD6B}" destId="{225DF48E-4058-4295-888F-6424BA1BFAAC}" srcOrd="4" destOrd="0" presId="urn:microsoft.com/office/officeart/2018/2/layout/IconLabelList"/>
    <dgm:cxn modelId="{8C815B2F-448D-4DA8-A20C-204051D0E800}" type="presParOf" srcId="{225DF48E-4058-4295-888F-6424BA1BFAAC}" destId="{4672AE32-500B-43CB-BCC8-CFED74415D0E}" srcOrd="0" destOrd="0" presId="urn:microsoft.com/office/officeart/2018/2/layout/IconLabelList"/>
    <dgm:cxn modelId="{49D899F4-8233-4043-85B2-FD8115A2F3F7}" type="presParOf" srcId="{225DF48E-4058-4295-888F-6424BA1BFAAC}" destId="{41370725-E599-4D27-9BD5-C09F50BF7637}" srcOrd="1" destOrd="0" presId="urn:microsoft.com/office/officeart/2018/2/layout/IconLabelList"/>
    <dgm:cxn modelId="{B2D3DACC-2BED-4DC9-B846-880AA59713F6}" type="presParOf" srcId="{225DF48E-4058-4295-888F-6424BA1BFAAC}" destId="{6AEAC02A-1419-4BDD-8D55-E339A8F0D2D8}" srcOrd="2" destOrd="0" presId="urn:microsoft.com/office/officeart/2018/2/layout/IconLabelList"/>
    <dgm:cxn modelId="{9FBEBEFF-1A8D-4A45-A07E-8158C98708A1}" type="presParOf" srcId="{74283FBB-5C44-4E66-BB5E-48CEA597BD6B}" destId="{01156559-F741-43B2-AD42-FB3D05B15F5D}" srcOrd="5" destOrd="0" presId="urn:microsoft.com/office/officeart/2018/2/layout/IconLabelList"/>
    <dgm:cxn modelId="{560EE767-489B-4FC9-9E36-70D22B7DC455}" type="presParOf" srcId="{74283FBB-5C44-4E66-BB5E-48CEA597BD6B}" destId="{D1EBE0BA-1330-451A-8E99-4C8129232FEF}" srcOrd="6" destOrd="0" presId="urn:microsoft.com/office/officeart/2018/2/layout/IconLabelList"/>
    <dgm:cxn modelId="{D2B31EE2-C81E-4E25-8619-D2A0171DF034}" type="presParOf" srcId="{D1EBE0BA-1330-451A-8E99-4C8129232FEF}" destId="{7AB5D810-E4CB-4191-9137-34B8D4CCF900}" srcOrd="0" destOrd="0" presId="urn:microsoft.com/office/officeart/2018/2/layout/IconLabelList"/>
    <dgm:cxn modelId="{4B1ACC08-117D-4E21-B64A-80C8D132AF7B}" type="presParOf" srcId="{D1EBE0BA-1330-451A-8E99-4C8129232FEF}" destId="{FED669A5-4CCA-4195-85F3-C7086C75AFB0}" srcOrd="1" destOrd="0" presId="urn:microsoft.com/office/officeart/2018/2/layout/IconLabelList"/>
    <dgm:cxn modelId="{626D92B2-AC2C-4AC6-A265-84193DE4ACBF}" type="presParOf" srcId="{D1EBE0BA-1330-451A-8E99-4C8129232FEF}" destId="{38D5F403-2B3C-4B6A-A903-0ED5B0DBB41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4513B-1E28-4EF2-BFBD-8E8D31798467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3BB04A-0A1C-4EAD-84DE-A2309A1D0C4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Transfer Learning: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93AD05-C653-42E3-825B-C16EE6EB9C29}" type="parTrans" cxnId="{F67B12F0-C98A-4124-BFA3-AE71456BC36C}">
      <dgm:prSet/>
      <dgm:spPr/>
      <dgm:t>
        <a:bodyPr/>
        <a:lstStyle/>
        <a:p>
          <a:endParaRPr lang="en-US"/>
        </a:p>
      </dgm:t>
    </dgm:pt>
    <dgm:pt modelId="{166F46F2-F0BD-4DAB-A393-18CD42373A34}" type="sibTrans" cxnId="{F67B12F0-C98A-4124-BFA3-AE71456BC36C}">
      <dgm:prSet/>
      <dgm:spPr/>
      <dgm:t>
        <a:bodyPr/>
        <a:lstStyle/>
        <a:p>
          <a:endParaRPr lang="en-US"/>
        </a:p>
      </dgm:t>
    </dgm:pt>
    <dgm:pt modelId="{34574AA2-5B95-4F98-9C93-3F8745113FBB}">
      <dgm:prSet custT="1"/>
      <dgm:spPr/>
      <dgm:t>
        <a:bodyPr/>
        <a:lstStyle/>
        <a:p>
          <a:pPr algn="l">
            <a:lnSpc>
              <a:spcPct val="100000"/>
            </a:lnSpc>
            <a:buFont typeface="+mj-lt"/>
            <a:buAutoNum type="arabicPeriod"/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Utilized pre-trained models (VGG16, InceptionV3, EfficientNetB0) originally trained on ImageNet.</a:t>
          </a:r>
        </a:p>
      </dgm:t>
    </dgm:pt>
    <dgm:pt modelId="{8B69EF2E-2671-4116-8D69-DBF3EA4F18DE}" type="parTrans" cxnId="{FCE80E2A-7C14-4AB0-BBF3-4B5683C2DCF7}">
      <dgm:prSet/>
      <dgm:spPr/>
      <dgm:t>
        <a:bodyPr/>
        <a:lstStyle/>
        <a:p>
          <a:endParaRPr lang="en-US"/>
        </a:p>
      </dgm:t>
    </dgm:pt>
    <dgm:pt modelId="{883C7E1E-6A40-45DD-BAE4-4965B8982745}" type="sibTrans" cxnId="{FCE80E2A-7C14-4AB0-BBF3-4B5683C2DCF7}">
      <dgm:prSet/>
      <dgm:spPr/>
      <dgm:t>
        <a:bodyPr/>
        <a:lstStyle/>
        <a:p>
          <a:endParaRPr lang="en-US"/>
        </a:p>
      </dgm:t>
    </dgm:pt>
    <dgm:pt modelId="{46D912B2-B38A-44EE-AEE4-71A05D725CF8}">
      <dgm:prSet custT="1"/>
      <dgm:spPr/>
      <dgm:t>
        <a:bodyPr/>
        <a:lstStyle/>
        <a:p>
          <a:pPr algn="l">
            <a:lnSpc>
              <a:spcPct val="100000"/>
            </a:lnSpc>
            <a:buNone/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Adapted these models to the specific task of brain tumor classification by replacing the final layers.</a:t>
          </a:r>
        </a:p>
      </dgm:t>
    </dgm:pt>
    <dgm:pt modelId="{6A6D82C4-946B-429C-B234-0E47C75FB14C}" type="parTrans" cxnId="{EEB6C905-44D9-4AC9-887E-F97AF555DC6E}">
      <dgm:prSet/>
      <dgm:spPr/>
      <dgm:t>
        <a:bodyPr/>
        <a:lstStyle/>
        <a:p>
          <a:endParaRPr lang="en-US"/>
        </a:p>
      </dgm:t>
    </dgm:pt>
    <dgm:pt modelId="{E2CD0FF4-A472-4EE3-B5D4-3151C119A6EE}" type="sibTrans" cxnId="{EEB6C905-44D9-4AC9-887E-F97AF555DC6E}">
      <dgm:prSet/>
      <dgm:spPr/>
      <dgm:t>
        <a:bodyPr/>
        <a:lstStyle/>
        <a:p>
          <a:endParaRPr lang="en-US"/>
        </a:p>
      </dgm:t>
    </dgm:pt>
    <dgm:pt modelId="{1F224EB6-DBFE-43F0-8FD6-596A99DA94B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Fine-Tuning: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430DB3-59A3-467B-AD5D-AADE6F41AF80}" type="parTrans" cxnId="{C5A49B5F-5C34-468E-BC16-044978A18CA7}">
      <dgm:prSet/>
      <dgm:spPr/>
      <dgm:t>
        <a:bodyPr/>
        <a:lstStyle/>
        <a:p>
          <a:endParaRPr lang="en-US"/>
        </a:p>
      </dgm:t>
    </dgm:pt>
    <dgm:pt modelId="{3AB759B1-745D-455D-9630-D6F32B011BA9}" type="sibTrans" cxnId="{C5A49B5F-5C34-468E-BC16-044978A18CA7}">
      <dgm:prSet/>
      <dgm:spPr/>
      <dgm:t>
        <a:bodyPr/>
        <a:lstStyle/>
        <a:p>
          <a:endParaRPr lang="en-US"/>
        </a:p>
      </dgm:t>
    </dgm:pt>
    <dgm:pt modelId="{76C42A94-51E5-4796-B9D0-BC68743FFFB0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Further training was done on the MRI dataset, adjusting the model weights to improve accuracy.</a:t>
          </a:r>
        </a:p>
      </dgm:t>
    </dgm:pt>
    <dgm:pt modelId="{010F4B0F-18AE-4C9D-B6B7-0866B6FFCD82}" type="parTrans" cxnId="{4F457740-E21C-4B5B-9E0A-A22208CD0DE3}">
      <dgm:prSet/>
      <dgm:spPr/>
      <dgm:t>
        <a:bodyPr/>
        <a:lstStyle/>
        <a:p>
          <a:endParaRPr lang="en-US"/>
        </a:p>
      </dgm:t>
    </dgm:pt>
    <dgm:pt modelId="{67E79EE5-ED66-40E2-B0DF-A3F2C786A419}" type="sibTrans" cxnId="{4F457740-E21C-4B5B-9E0A-A22208CD0DE3}">
      <dgm:prSet/>
      <dgm:spPr/>
      <dgm:t>
        <a:bodyPr/>
        <a:lstStyle/>
        <a:p>
          <a:endParaRPr lang="en-US"/>
        </a:p>
      </dgm:t>
    </dgm:pt>
    <dgm:pt modelId="{5AA8411B-C74F-482B-AA80-1E0E5E442E1D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Unfrozen some deeper layers to allow the model to learn more specific features of brain tumors.</a:t>
          </a:r>
        </a:p>
      </dgm:t>
    </dgm:pt>
    <dgm:pt modelId="{8A41B015-16C2-4E3A-A224-C42CF51F965F}" type="parTrans" cxnId="{CF4032C3-28C3-459C-AB8C-93B1EBA8BFA1}">
      <dgm:prSet/>
      <dgm:spPr/>
      <dgm:t>
        <a:bodyPr/>
        <a:lstStyle/>
        <a:p>
          <a:endParaRPr lang="en-US"/>
        </a:p>
      </dgm:t>
    </dgm:pt>
    <dgm:pt modelId="{A2FD7E1A-5866-4CD6-B97D-083F25A18B6D}" type="sibTrans" cxnId="{CF4032C3-28C3-459C-AB8C-93B1EBA8BFA1}">
      <dgm:prSet/>
      <dgm:spPr/>
      <dgm:t>
        <a:bodyPr/>
        <a:lstStyle/>
        <a:p>
          <a:endParaRPr lang="en-US"/>
        </a:p>
      </dgm:t>
    </dgm:pt>
    <dgm:pt modelId="{8474521D-F0AC-45B0-8A9A-344A3FA0F0E2}" type="pres">
      <dgm:prSet presAssocID="{CAD4513B-1E28-4EF2-BFBD-8E8D31798467}" presName="root" presStyleCnt="0">
        <dgm:presLayoutVars>
          <dgm:dir/>
          <dgm:resizeHandles val="exact"/>
        </dgm:presLayoutVars>
      </dgm:prSet>
      <dgm:spPr/>
    </dgm:pt>
    <dgm:pt modelId="{5FCEDAFC-8BD3-4FF1-9A8B-EEF1E730EEAF}" type="pres">
      <dgm:prSet presAssocID="{1C3BB04A-0A1C-4EAD-84DE-A2309A1D0C4E}" presName="compNode" presStyleCnt="0"/>
      <dgm:spPr/>
    </dgm:pt>
    <dgm:pt modelId="{87A15561-7B9A-4425-B18F-7335016E3535}" type="pres">
      <dgm:prSet presAssocID="{1C3BB04A-0A1C-4EAD-84DE-A2309A1D0C4E}" presName="iconRect" presStyleLbl="node1" presStyleIdx="0" presStyleCnt="2" custLinFactNeighborX="53408" custLinFactNeighborY="-7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9C2DE05A-7231-41A4-AA21-299A279AE7BD}" type="pres">
      <dgm:prSet presAssocID="{1C3BB04A-0A1C-4EAD-84DE-A2309A1D0C4E}" presName="iconSpace" presStyleCnt="0"/>
      <dgm:spPr/>
    </dgm:pt>
    <dgm:pt modelId="{E72D5D22-2BBC-4FEF-9151-79C9370A2A82}" type="pres">
      <dgm:prSet presAssocID="{1C3BB04A-0A1C-4EAD-84DE-A2309A1D0C4E}" presName="parTx" presStyleLbl="revTx" presStyleIdx="0" presStyleCnt="4">
        <dgm:presLayoutVars>
          <dgm:chMax val="0"/>
          <dgm:chPref val="0"/>
        </dgm:presLayoutVars>
      </dgm:prSet>
      <dgm:spPr/>
    </dgm:pt>
    <dgm:pt modelId="{1EC80FA2-7D5F-4E3E-BB3F-A98595BE1101}" type="pres">
      <dgm:prSet presAssocID="{1C3BB04A-0A1C-4EAD-84DE-A2309A1D0C4E}" presName="txSpace" presStyleCnt="0"/>
      <dgm:spPr/>
    </dgm:pt>
    <dgm:pt modelId="{7E47AE14-25E9-4B37-9356-D084B9B0237E}" type="pres">
      <dgm:prSet presAssocID="{1C3BB04A-0A1C-4EAD-84DE-A2309A1D0C4E}" presName="desTx" presStyleLbl="revTx" presStyleIdx="1" presStyleCnt="4">
        <dgm:presLayoutVars/>
      </dgm:prSet>
      <dgm:spPr/>
    </dgm:pt>
    <dgm:pt modelId="{79D3F3F2-1796-4B56-8010-2A1B1B6D8E58}" type="pres">
      <dgm:prSet presAssocID="{166F46F2-F0BD-4DAB-A393-18CD42373A34}" presName="sibTrans" presStyleCnt="0"/>
      <dgm:spPr/>
    </dgm:pt>
    <dgm:pt modelId="{710AC791-77A9-4AC0-87F1-12B28BA3D08F}" type="pres">
      <dgm:prSet presAssocID="{1F224EB6-DBFE-43F0-8FD6-596A99DA94B8}" presName="compNode" presStyleCnt="0"/>
      <dgm:spPr/>
    </dgm:pt>
    <dgm:pt modelId="{15382F18-B957-4BD4-906A-801A15A912B9}" type="pres">
      <dgm:prSet presAssocID="{1F224EB6-DBFE-43F0-8FD6-596A99DA94B8}" presName="iconRect" presStyleLbl="node1" presStyleIdx="1" presStyleCnt="2" custLinFactNeighborX="91892" custLinFactNeighborY="-157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FA338175-E622-4072-9CCD-094F69DC3A10}" type="pres">
      <dgm:prSet presAssocID="{1F224EB6-DBFE-43F0-8FD6-596A99DA94B8}" presName="iconSpace" presStyleCnt="0"/>
      <dgm:spPr/>
    </dgm:pt>
    <dgm:pt modelId="{DE616469-D3F7-4607-9E3F-63074D872E16}" type="pres">
      <dgm:prSet presAssocID="{1F224EB6-DBFE-43F0-8FD6-596A99DA94B8}" presName="parTx" presStyleLbl="revTx" presStyleIdx="2" presStyleCnt="4">
        <dgm:presLayoutVars>
          <dgm:chMax val="0"/>
          <dgm:chPref val="0"/>
        </dgm:presLayoutVars>
      </dgm:prSet>
      <dgm:spPr/>
    </dgm:pt>
    <dgm:pt modelId="{DC617CDD-57DB-40FD-BEF8-2665E87B6F00}" type="pres">
      <dgm:prSet presAssocID="{1F224EB6-DBFE-43F0-8FD6-596A99DA94B8}" presName="txSpace" presStyleCnt="0"/>
      <dgm:spPr/>
    </dgm:pt>
    <dgm:pt modelId="{B95AB1E0-380B-4905-BC09-2CC978030F9E}" type="pres">
      <dgm:prSet presAssocID="{1F224EB6-DBFE-43F0-8FD6-596A99DA94B8}" presName="desTx" presStyleLbl="revTx" presStyleIdx="3" presStyleCnt="4">
        <dgm:presLayoutVars/>
      </dgm:prSet>
      <dgm:spPr/>
    </dgm:pt>
  </dgm:ptLst>
  <dgm:cxnLst>
    <dgm:cxn modelId="{EEB6C905-44D9-4AC9-887E-F97AF555DC6E}" srcId="{1C3BB04A-0A1C-4EAD-84DE-A2309A1D0C4E}" destId="{46D912B2-B38A-44EE-AEE4-71A05D725CF8}" srcOrd="1" destOrd="0" parTransId="{6A6D82C4-946B-429C-B234-0E47C75FB14C}" sibTransId="{E2CD0FF4-A472-4EE3-B5D4-3151C119A6EE}"/>
    <dgm:cxn modelId="{D8D2DD08-CB98-4B13-9348-148DE32D0417}" type="presOf" srcId="{76C42A94-51E5-4796-B9D0-BC68743FFFB0}" destId="{B95AB1E0-380B-4905-BC09-2CC978030F9E}" srcOrd="0" destOrd="0" presId="urn:microsoft.com/office/officeart/2018/2/layout/IconLabelDescriptionList"/>
    <dgm:cxn modelId="{A2F54714-8191-426B-AE23-0276B46C3B11}" type="presOf" srcId="{1C3BB04A-0A1C-4EAD-84DE-A2309A1D0C4E}" destId="{E72D5D22-2BBC-4FEF-9151-79C9370A2A82}" srcOrd="0" destOrd="0" presId="urn:microsoft.com/office/officeart/2018/2/layout/IconLabelDescriptionList"/>
    <dgm:cxn modelId="{FCE80E2A-7C14-4AB0-BBF3-4B5683C2DCF7}" srcId="{1C3BB04A-0A1C-4EAD-84DE-A2309A1D0C4E}" destId="{34574AA2-5B95-4F98-9C93-3F8745113FBB}" srcOrd="0" destOrd="0" parTransId="{8B69EF2E-2671-4116-8D69-DBF3EA4F18DE}" sibTransId="{883C7E1E-6A40-45DD-BAE4-4965B8982745}"/>
    <dgm:cxn modelId="{4F457740-E21C-4B5B-9E0A-A22208CD0DE3}" srcId="{1F224EB6-DBFE-43F0-8FD6-596A99DA94B8}" destId="{76C42A94-51E5-4796-B9D0-BC68743FFFB0}" srcOrd="0" destOrd="0" parTransId="{010F4B0F-18AE-4C9D-B6B7-0866B6FFCD82}" sibTransId="{67E79EE5-ED66-40E2-B0DF-A3F2C786A419}"/>
    <dgm:cxn modelId="{C5A49B5F-5C34-468E-BC16-044978A18CA7}" srcId="{CAD4513B-1E28-4EF2-BFBD-8E8D31798467}" destId="{1F224EB6-DBFE-43F0-8FD6-596A99DA94B8}" srcOrd="1" destOrd="0" parTransId="{85430DB3-59A3-467B-AD5D-AADE6F41AF80}" sibTransId="{3AB759B1-745D-455D-9630-D6F32B011BA9}"/>
    <dgm:cxn modelId="{9078D767-2EEF-48C5-A34F-A2CD8890D60B}" type="presOf" srcId="{1F224EB6-DBFE-43F0-8FD6-596A99DA94B8}" destId="{DE616469-D3F7-4607-9E3F-63074D872E16}" srcOrd="0" destOrd="0" presId="urn:microsoft.com/office/officeart/2018/2/layout/IconLabelDescriptionList"/>
    <dgm:cxn modelId="{723AC44F-B70A-4148-927B-45F1B0091428}" type="presOf" srcId="{CAD4513B-1E28-4EF2-BFBD-8E8D31798467}" destId="{8474521D-F0AC-45B0-8A9A-344A3FA0F0E2}" srcOrd="0" destOrd="0" presId="urn:microsoft.com/office/officeart/2018/2/layout/IconLabelDescriptionList"/>
    <dgm:cxn modelId="{7E897FBF-D350-48AC-9B90-F98E498E53B1}" type="presOf" srcId="{34574AA2-5B95-4F98-9C93-3F8745113FBB}" destId="{7E47AE14-25E9-4B37-9356-D084B9B0237E}" srcOrd="0" destOrd="0" presId="urn:microsoft.com/office/officeart/2018/2/layout/IconLabelDescriptionList"/>
    <dgm:cxn modelId="{CF4032C3-28C3-459C-AB8C-93B1EBA8BFA1}" srcId="{1F224EB6-DBFE-43F0-8FD6-596A99DA94B8}" destId="{5AA8411B-C74F-482B-AA80-1E0E5E442E1D}" srcOrd="1" destOrd="0" parTransId="{8A41B015-16C2-4E3A-A224-C42CF51F965F}" sibTransId="{A2FD7E1A-5866-4CD6-B97D-083F25A18B6D}"/>
    <dgm:cxn modelId="{10A912C6-6BCC-4C63-8D96-7DE77D4F74B6}" type="presOf" srcId="{46D912B2-B38A-44EE-AEE4-71A05D725CF8}" destId="{7E47AE14-25E9-4B37-9356-D084B9B0237E}" srcOrd="0" destOrd="1" presId="urn:microsoft.com/office/officeart/2018/2/layout/IconLabelDescriptionList"/>
    <dgm:cxn modelId="{0B0582C9-E555-41CC-B34D-45C6A3940D20}" type="presOf" srcId="{5AA8411B-C74F-482B-AA80-1E0E5E442E1D}" destId="{B95AB1E0-380B-4905-BC09-2CC978030F9E}" srcOrd="0" destOrd="1" presId="urn:microsoft.com/office/officeart/2018/2/layout/IconLabelDescriptionList"/>
    <dgm:cxn modelId="{F67B12F0-C98A-4124-BFA3-AE71456BC36C}" srcId="{CAD4513B-1E28-4EF2-BFBD-8E8D31798467}" destId="{1C3BB04A-0A1C-4EAD-84DE-A2309A1D0C4E}" srcOrd="0" destOrd="0" parTransId="{5693AD05-C653-42E3-825B-C16EE6EB9C29}" sibTransId="{166F46F2-F0BD-4DAB-A393-18CD42373A34}"/>
    <dgm:cxn modelId="{799D453B-FD1A-4AD3-8B0B-F787363C0EFB}" type="presParOf" srcId="{8474521D-F0AC-45B0-8A9A-344A3FA0F0E2}" destId="{5FCEDAFC-8BD3-4FF1-9A8B-EEF1E730EEAF}" srcOrd="0" destOrd="0" presId="urn:microsoft.com/office/officeart/2018/2/layout/IconLabelDescriptionList"/>
    <dgm:cxn modelId="{6C208BBC-B89D-4E6E-B14F-DEEDA9538412}" type="presParOf" srcId="{5FCEDAFC-8BD3-4FF1-9A8B-EEF1E730EEAF}" destId="{87A15561-7B9A-4425-B18F-7335016E3535}" srcOrd="0" destOrd="0" presId="urn:microsoft.com/office/officeart/2018/2/layout/IconLabelDescriptionList"/>
    <dgm:cxn modelId="{9E128709-505A-45F2-9BF5-7C8B456A1F48}" type="presParOf" srcId="{5FCEDAFC-8BD3-4FF1-9A8B-EEF1E730EEAF}" destId="{9C2DE05A-7231-41A4-AA21-299A279AE7BD}" srcOrd="1" destOrd="0" presId="urn:microsoft.com/office/officeart/2018/2/layout/IconLabelDescriptionList"/>
    <dgm:cxn modelId="{D522D4FA-87EB-431F-B051-CB85DCC7FCED}" type="presParOf" srcId="{5FCEDAFC-8BD3-4FF1-9A8B-EEF1E730EEAF}" destId="{E72D5D22-2BBC-4FEF-9151-79C9370A2A82}" srcOrd="2" destOrd="0" presId="urn:microsoft.com/office/officeart/2018/2/layout/IconLabelDescriptionList"/>
    <dgm:cxn modelId="{B627A1FE-95D8-4CD6-8B64-C31C082A1D49}" type="presParOf" srcId="{5FCEDAFC-8BD3-4FF1-9A8B-EEF1E730EEAF}" destId="{1EC80FA2-7D5F-4E3E-BB3F-A98595BE1101}" srcOrd="3" destOrd="0" presId="urn:microsoft.com/office/officeart/2018/2/layout/IconLabelDescriptionList"/>
    <dgm:cxn modelId="{688C63D0-3E89-45F5-875B-543A54593EF3}" type="presParOf" srcId="{5FCEDAFC-8BD3-4FF1-9A8B-EEF1E730EEAF}" destId="{7E47AE14-25E9-4B37-9356-D084B9B0237E}" srcOrd="4" destOrd="0" presId="urn:microsoft.com/office/officeart/2018/2/layout/IconLabelDescriptionList"/>
    <dgm:cxn modelId="{15E6AE8E-7460-452B-9B2C-319AAFDCEC66}" type="presParOf" srcId="{8474521D-F0AC-45B0-8A9A-344A3FA0F0E2}" destId="{79D3F3F2-1796-4B56-8010-2A1B1B6D8E58}" srcOrd="1" destOrd="0" presId="urn:microsoft.com/office/officeart/2018/2/layout/IconLabelDescriptionList"/>
    <dgm:cxn modelId="{AC8510E0-912B-4AE7-B28A-98FBE23A7BA9}" type="presParOf" srcId="{8474521D-F0AC-45B0-8A9A-344A3FA0F0E2}" destId="{710AC791-77A9-4AC0-87F1-12B28BA3D08F}" srcOrd="2" destOrd="0" presId="urn:microsoft.com/office/officeart/2018/2/layout/IconLabelDescriptionList"/>
    <dgm:cxn modelId="{D5ED868F-8E7A-4A12-AF44-867871675DE3}" type="presParOf" srcId="{710AC791-77A9-4AC0-87F1-12B28BA3D08F}" destId="{15382F18-B957-4BD4-906A-801A15A912B9}" srcOrd="0" destOrd="0" presId="urn:microsoft.com/office/officeart/2018/2/layout/IconLabelDescriptionList"/>
    <dgm:cxn modelId="{0EFA77EC-25AE-4CC2-BCD2-266536E9DAC9}" type="presParOf" srcId="{710AC791-77A9-4AC0-87F1-12B28BA3D08F}" destId="{FA338175-E622-4072-9CCD-094F69DC3A10}" srcOrd="1" destOrd="0" presId="urn:microsoft.com/office/officeart/2018/2/layout/IconLabelDescriptionList"/>
    <dgm:cxn modelId="{6F2FAF1D-4874-4AFC-AB98-6C5F41731D09}" type="presParOf" srcId="{710AC791-77A9-4AC0-87F1-12B28BA3D08F}" destId="{DE616469-D3F7-4607-9E3F-63074D872E16}" srcOrd="2" destOrd="0" presId="urn:microsoft.com/office/officeart/2018/2/layout/IconLabelDescriptionList"/>
    <dgm:cxn modelId="{AC8CE1A5-2BCE-42F2-8A5A-0173D3E510C6}" type="presParOf" srcId="{710AC791-77A9-4AC0-87F1-12B28BA3D08F}" destId="{DC617CDD-57DB-40FD-BEF8-2665E87B6F00}" srcOrd="3" destOrd="0" presId="urn:microsoft.com/office/officeart/2018/2/layout/IconLabelDescriptionList"/>
    <dgm:cxn modelId="{01E33C31-4C8D-4032-B39D-485E5633D301}" type="presParOf" srcId="{710AC791-77A9-4AC0-87F1-12B28BA3D08F}" destId="{B95AB1E0-380B-4905-BC09-2CC978030F9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1EE904-83EE-4FE6-9FAB-0F2337D1564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3B40F5-02E0-4C21-B8B3-02FD9327E7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Methods: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Employed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Keras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Tuner with Random Search to find the best combination of hyperparameters.</a:t>
          </a:r>
        </a:p>
      </dgm:t>
    </dgm:pt>
    <dgm:pt modelId="{D5D81CFC-E935-4B11-9468-56D41D8A96AF}" type="parTrans" cxnId="{DEC64259-AF77-4262-A40C-BD08B8271BE9}">
      <dgm:prSet/>
      <dgm:spPr/>
      <dgm:t>
        <a:bodyPr/>
        <a:lstStyle/>
        <a:p>
          <a:endParaRPr lang="en-US"/>
        </a:p>
      </dgm:t>
    </dgm:pt>
    <dgm:pt modelId="{70EF7912-9CAB-46D3-BF6B-5BF852396F05}" type="sibTrans" cxnId="{DEC64259-AF77-4262-A40C-BD08B8271BE9}">
      <dgm:prSet/>
      <dgm:spPr/>
      <dgm:t>
        <a:bodyPr/>
        <a:lstStyle/>
        <a:p>
          <a:endParaRPr lang="en-US"/>
        </a:p>
      </dgm:t>
    </dgm:pt>
    <dgm:pt modelId="{67CD1B14-B0D7-4250-BED5-2B40229C34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Key Hyperparameters: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Tuned parameters included learning rate, dropout rate, and the number of dense units in the fully connected layers.</a:t>
          </a:r>
        </a:p>
      </dgm:t>
    </dgm:pt>
    <dgm:pt modelId="{4CEEDBAE-B92D-40A4-AB0D-7B4D1CDE8EDE}" type="parTrans" cxnId="{EA263457-2352-4CD5-AE14-D9740F8D4E01}">
      <dgm:prSet/>
      <dgm:spPr/>
      <dgm:t>
        <a:bodyPr/>
        <a:lstStyle/>
        <a:p>
          <a:endParaRPr lang="en-US"/>
        </a:p>
      </dgm:t>
    </dgm:pt>
    <dgm:pt modelId="{EEC012C9-4BE3-4CB1-90AB-DB5BE5D0347C}" type="sibTrans" cxnId="{EA263457-2352-4CD5-AE14-D9740F8D4E01}">
      <dgm:prSet/>
      <dgm:spPr/>
      <dgm:t>
        <a:bodyPr/>
        <a:lstStyle/>
        <a:p>
          <a:endParaRPr lang="en-US"/>
        </a:p>
      </dgm:t>
    </dgm:pt>
    <dgm:pt modelId="{2F414C7D-AF43-4DA1-A28A-B953F96B88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Outcome: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Achieved improved model performance by optimizing these parameters, leading to better accuracy and generalization.</a:t>
          </a:r>
        </a:p>
      </dgm:t>
    </dgm:pt>
    <dgm:pt modelId="{D65BCA5D-F902-4C13-8DC0-17FE6F4FA4A6}" type="parTrans" cxnId="{F3446878-CA05-4E3C-BAD2-4D0C1FC249A3}">
      <dgm:prSet/>
      <dgm:spPr/>
      <dgm:t>
        <a:bodyPr/>
        <a:lstStyle/>
        <a:p>
          <a:endParaRPr lang="en-US"/>
        </a:p>
      </dgm:t>
    </dgm:pt>
    <dgm:pt modelId="{72CA854A-F729-4867-BA5D-FF7FD5472D26}" type="sibTrans" cxnId="{F3446878-CA05-4E3C-BAD2-4D0C1FC249A3}">
      <dgm:prSet/>
      <dgm:spPr/>
      <dgm:t>
        <a:bodyPr/>
        <a:lstStyle/>
        <a:p>
          <a:endParaRPr lang="en-US"/>
        </a:p>
      </dgm:t>
    </dgm:pt>
    <dgm:pt modelId="{8D2A42F9-01DE-4FB3-BD7A-E6649A9F272D}" type="pres">
      <dgm:prSet presAssocID="{041EE904-83EE-4FE6-9FAB-0F2337D15649}" presName="root" presStyleCnt="0">
        <dgm:presLayoutVars>
          <dgm:dir/>
          <dgm:resizeHandles val="exact"/>
        </dgm:presLayoutVars>
      </dgm:prSet>
      <dgm:spPr/>
    </dgm:pt>
    <dgm:pt modelId="{0ED31E48-07F9-4240-B114-436EC1F7D1D3}" type="pres">
      <dgm:prSet presAssocID="{EF3B40F5-02E0-4C21-B8B3-02FD9327E71F}" presName="compNode" presStyleCnt="0"/>
      <dgm:spPr/>
    </dgm:pt>
    <dgm:pt modelId="{AABF4C42-F54E-42EF-B646-64C53AA884DB}" type="pres">
      <dgm:prSet presAssocID="{EF3B40F5-02E0-4C21-B8B3-02FD9327E71F}" presName="bgRect" presStyleLbl="bgShp" presStyleIdx="0" presStyleCnt="3"/>
      <dgm:spPr/>
    </dgm:pt>
    <dgm:pt modelId="{FA1B6A18-38F4-4F12-9D49-38C3073B1480}" type="pres">
      <dgm:prSet presAssocID="{EF3B40F5-02E0-4C21-B8B3-02FD9327E7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B79879F8-6427-4425-ABE6-B392411EB836}" type="pres">
      <dgm:prSet presAssocID="{EF3B40F5-02E0-4C21-B8B3-02FD9327E71F}" presName="spaceRect" presStyleCnt="0"/>
      <dgm:spPr/>
    </dgm:pt>
    <dgm:pt modelId="{BEB9AD0C-E1C7-47BC-A6C3-FE65B0DDD900}" type="pres">
      <dgm:prSet presAssocID="{EF3B40F5-02E0-4C21-B8B3-02FD9327E71F}" presName="parTx" presStyleLbl="revTx" presStyleIdx="0" presStyleCnt="3">
        <dgm:presLayoutVars>
          <dgm:chMax val="0"/>
          <dgm:chPref val="0"/>
        </dgm:presLayoutVars>
      </dgm:prSet>
      <dgm:spPr/>
    </dgm:pt>
    <dgm:pt modelId="{835083C9-632C-4F70-844B-53367414C8B8}" type="pres">
      <dgm:prSet presAssocID="{70EF7912-9CAB-46D3-BF6B-5BF852396F05}" presName="sibTrans" presStyleCnt="0"/>
      <dgm:spPr/>
    </dgm:pt>
    <dgm:pt modelId="{EE9373FF-6DDB-4059-9402-CFAFEA9B5270}" type="pres">
      <dgm:prSet presAssocID="{67CD1B14-B0D7-4250-BED5-2B40229C34F3}" presName="compNode" presStyleCnt="0"/>
      <dgm:spPr/>
    </dgm:pt>
    <dgm:pt modelId="{028F7F64-1C86-4ECA-B34C-249BA049B641}" type="pres">
      <dgm:prSet presAssocID="{67CD1B14-B0D7-4250-BED5-2B40229C34F3}" presName="bgRect" presStyleLbl="bgShp" presStyleIdx="1" presStyleCnt="3"/>
      <dgm:spPr/>
    </dgm:pt>
    <dgm:pt modelId="{C74B4F12-F897-45A2-8B80-73D423D0110B}" type="pres">
      <dgm:prSet presAssocID="{67CD1B14-B0D7-4250-BED5-2B40229C34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C9080ED-40E2-4A42-A62C-3432A8F4A5DE}" type="pres">
      <dgm:prSet presAssocID="{67CD1B14-B0D7-4250-BED5-2B40229C34F3}" presName="spaceRect" presStyleCnt="0"/>
      <dgm:spPr/>
    </dgm:pt>
    <dgm:pt modelId="{A13739C8-22F2-48BD-9ABC-298B69D72098}" type="pres">
      <dgm:prSet presAssocID="{67CD1B14-B0D7-4250-BED5-2B40229C34F3}" presName="parTx" presStyleLbl="revTx" presStyleIdx="1" presStyleCnt="3">
        <dgm:presLayoutVars>
          <dgm:chMax val="0"/>
          <dgm:chPref val="0"/>
        </dgm:presLayoutVars>
      </dgm:prSet>
      <dgm:spPr/>
    </dgm:pt>
    <dgm:pt modelId="{9E00A086-ADFF-49A9-BBFE-6F78CAF1865F}" type="pres">
      <dgm:prSet presAssocID="{EEC012C9-4BE3-4CB1-90AB-DB5BE5D0347C}" presName="sibTrans" presStyleCnt="0"/>
      <dgm:spPr/>
    </dgm:pt>
    <dgm:pt modelId="{42C24BCF-DB82-498A-9991-6C17887459BC}" type="pres">
      <dgm:prSet presAssocID="{2F414C7D-AF43-4DA1-A28A-B953F96B88C6}" presName="compNode" presStyleCnt="0"/>
      <dgm:spPr/>
    </dgm:pt>
    <dgm:pt modelId="{7C5CB9DE-084B-4F68-A153-CAEE8740D182}" type="pres">
      <dgm:prSet presAssocID="{2F414C7D-AF43-4DA1-A28A-B953F96B88C6}" presName="bgRect" presStyleLbl="bgShp" presStyleIdx="2" presStyleCnt="3"/>
      <dgm:spPr/>
    </dgm:pt>
    <dgm:pt modelId="{1B7E7A07-97F8-4682-BD38-7658127F9F7A}" type="pres">
      <dgm:prSet presAssocID="{2F414C7D-AF43-4DA1-A28A-B953F96B88C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4C8F9D0-06DF-4F4A-AE2B-9D1DC8B8F812}" type="pres">
      <dgm:prSet presAssocID="{2F414C7D-AF43-4DA1-A28A-B953F96B88C6}" presName="spaceRect" presStyleCnt="0"/>
      <dgm:spPr/>
    </dgm:pt>
    <dgm:pt modelId="{88C86CC6-6BEB-445B-A3E1-3CEB2868F340}" type="pres">
      <dgm:prSet presAssocID="{2F414C7D-AF43-4DA1-A28A-B953F96B88C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7442F38-2E06-47A5-BCB5-D10E8D0B8599}" type="presOf" srcId="{041EE904-83EE-4FE6-9FAB-0F2337D15649}" destId="{8D2A42F9-01DE-4FB3-BD7A-E6649A9F272D}" srcOrd="0" destOrd="0" presId="urn:microsoft.com/office/officeart/2018/2/layout/IconVerticalSolidList"/>
    <dgm:cxn modelId="{EA263457-2352-4CD5-AE14-D9740F8D4E01}" srcId="{041EE904-83EE-4FE6-9FAB-0F2337D15649}" destId="{67CD1B14-B0D7-4250-BED5-2B40229C34F3}" srcOrd="1" destOrd="0" parTransId="{4CEEDBAE-B92D-40A4-AB0D-7B4D1CDE8EDE}" sibTransId="{EEC012C9-4BE3-4CB1-90AB-DB5BE5D0347C}"/>
    <dgm:cxn modelId="{F3446878-CA05-4E3C-BAD2-4D0C1FC249A3}" srcId="{041EE904-83EE-4FE6-9FAB-0F2337D15649}" destId="{2F414C7D-AF43-4DA1-A28A-B953F96B88C6}" srcOrd="2" destOrd="0" parTransId="{D65BCA5D-F902-4C13-8DC0-17FE6F4FA4A6}" sibTransId="{72CA854A-F729-4867-BA5D-FF7FD5472D26}"/>
    <dgm:cxn modelId="{DEC64259-AF77-4262-A40C-BD08B8271BE9}" srcId="{041EE904-83EE-4FE6-9FAB-0F2337D15649}" destId="{EF3B40F5-02E0-4C21-B8B3-02FD9327E71F}" srcOrd="0" destOrd="0" parTransId="{D5D81CFC-E935-4B11-9468-56D41D8A96AF}" sibTransId="{70EF7912-9CAB-46D3-BF6B-5BF852396F05}"/>
    <dgm:cxn modelId="{86E986A4-ADE6-4D49-909B-699EC6726FD2}" type="presOf" srcId="{2F414C7D-AF43-4DA1-A28A-B953F96B88C6}" destId="{88C86CC6-6BEB-445B-A3E1-3CEB2868F340}" srcOrd="0" destOrd="0" presId="urn:microsoft.com/office/officeart/2018/2/layout/IconVerticalSolidList"/>
    <dgm:cxn modelId="{2E8BC1AB-4648-4955-B23D-DFAB2DF960B0}" type="presOf" srcId="{EF3B40F5-02E0-4C21-B8B3-02FD9327E71F}" destId="{BEB9AD0C-E1C7-47BC-A6C3-FE65B0DDD900}" srcOrd="0" destOrd="0" presId="urn:microsoft.com/office/officeart/2018/2/layout/IconVerticalSolidList"/>
    <dgm:cxn modelId="{8B281DED-DC1C-44EA-9128-AD4DD8242571}" type="presOf" srcId="{67CD1B14-B0D7-4250-BED5-2B40229C34F3}" destId="{A13739C8-22F2-48BD-9ABC-298B69D72098}" srcOrd="0" destOrd="0" presId="urn:microsoft.com/office/officeart/2018/2/layout/IconVerticalSolidList"/>
    <dgm:cxn modelId="{B7C2A23C-1AD0-46D8-A372-159672F1DEC4}" type="presParOf" srcId="{8D2A42F9-01DE-4FB3-BD7A-E6649A9F272D}" destId="{0ED31E48-07F9-4240-B114-436EC1F7D1D3}" srcOrd="0" destOrd="0" presId="urn:microsoft.com/office/officeart/2018/2/layout/IconVerticalSolidList"/>
    <dgm:cxn modelId="{6A80B972-4CE5-4B2B-A1DD-4694A26F08CA}" type="presParOf" srcId="{0ED31E48-07F9-4240-B114-436EC1F7D1D3}" destId="{AABF4C42-F54E-42EF-B646-64C53AA884DB}" srcOrd="0" destOrd="0" presId="urn:microsoft.com/office/officeart/2018/2/layout/IconVerticalSolidList"/>
    <dgm:cxn modelId="{219AC3FB-58D8-4F1E-BD69-0AD34797D9B8}" type="presParOf" srcId="{0ED31E48-07F9-4240-B114-436EC1F7D1D3}" destId="{FA1B6A18-38F4-4F12-9D49-38C3073B1480}" srcOrd="1" destOrd="0" presId="urn:microsoft.com/office/officeart/2018/2/layout/IconVerticalSolidList"/>
    <dgm:cxn modelId="{BC60CEA9-B630-44A2-9E00-8D9BD541B15B}" type="presParOf" srcId="{0ED31E48-07F9-4240-B114-436EC1F7D1D3}" destId="{B79879F8-6427-4425-ABE6-B392411EB836}" srcOrd="2" destOrd="0" presId="urn:microsoft.com/office/officeart/2018/2/layout/IconVerticalSolidList"/>
    <dgm:cxn modelId="{6BE0EBF2-D483-458D-9C14-A43F06A6921D}" type="presParOf" srcId="{0ED31E48-07F9-4240-B114-436EC1F7D1D3}" destId="{BEB9AD0C-E1C7-47BC-A6C3-FE65B0DDD900}" srcOrd="3" destOrd="0" presId="urn:microsoft.com/office/officeart/2018/2/layout/IconVerticalSolidList"/>
    <dgm:cxn modelId="{D166CCB2-4C3F-4880-9CCC-9C4E9C8A3BB7}" type="presParOf" srcId="{8D2A42F9-01DE-4FB3-BD7A-E6649A9F272D}" destId="{835083C9-632C-4F70-844B-53367414C8B8}" srcOrd="1" destOrd="0" presId="urn:microsoft.com/office/officeart/2018/2/layout/IconVerticalSolidList"/>
    <dgm:cxn modelId="{7F465E19-E236-4E4D-B320-08BB027DEC5E}" type="presParOf" srcId="{8D2A42F9-01DE-4FB3-BD7A-E6649A9F272D}" destId="{EE9373FF-6DDB-4059-9402-CFAFEA9B5270}" srcOrd="2" destOrd="0" presId="urn:microsoft.com/office/officeart/2018/2/layout/IconVerticalSolidList"/>
    <dgm:cxn modelId="{FBBC2895-D7BA-4C3B-9213-7148AD87FD76}" type="presParOf" srcId="{EE9373FF-6DDB-4059-9402-CFAFEA9B5270}" destId="{028F7F64-1C86-4ECA-B34C-249BA049B641}" srcOrd="0" destOrd="0" presId="urn:microsoft.com/office/officeart/2018/2/layout/IconVerticalSolidList"/>
    <dgm:cxn modelId="{EB2C3380-A938-48E0-9B4F-E3B53F3A91F4}" type="presParOf" srcId="{EE9373FF-6DDB-4059-9402-CFAFEA9B5270}" destId="{C74B4F12-F897-45A2-8B80-73D423D0110B}" srcOrd="1" destOrd="0" presId="urn:microsoft.com/office/officeart/2018/2/layout/IconVerticalSolidList"/>
    <dgm:cxn modelId="{D66648DB-88A1-4964-ABFA-5BAFD5124C3E}" type="presParOf" srcId="{EE9373FF-6DDB-4059-9402-CFAFEA9B5270}" destId="{7C9080ED-40E2-4A42-A62C-3432A8F4A5DE}" srcOrd="2" destOrd="0" presId="urn:microsoft.com/office/officeart/2018/2/layout/IconVerticalSolidList"/>
    <dgm:cxn modelId="{0D13851B-6F12-4DB8-BC2B-5EF64F0C7A29}" type="presParOf" srcId="{EE9373FF-6DDB-4059-9402-CFAFEA9B5270}" destId="{A13739C8-22F2-48BD-9ABC-298B69D72098}" srcOrd="3" destOrd="0" presId="urn:microsoft.com/office/officeart/2018/2/layout/IconVerticalSolidList"/>
    <dgm:cxn modelId="{DCF49129-A1DC-445B-BA64-CE2202566D82}" type="presParOf" srcId="{8D2A42F9-01DE-4FB3-BD7A-E6649A9F272D}" destId="{9E00A086-ADFF-49A9-BBFE-6F78CAF1865F}" srcOrd="3" destOrd="0" presId="urn:microsoft.com/office/officeart/2018/2/layout/IconVerticalSolidList"/>
    <dgm:cxn modelId="{881452D4-F892-42D3-82FD-A9258BF2661A}" type="presParOf" srcId="{8D2A42F9-01DE-4FB3-BD7A-E6649A9F272D}" destId="{42C24BCF-DB82-498A-9991-6C17887459BC}" srcOrd="4" destOrd="0" presId="urn:microsoft.com/office/officeart/2018/2/layout/IconVerticalSolidList"/>
    <dgm:cxn modelId="{702CCB40-7DC3-4817-9E5A-0794BA943A0B}" type="presParOf" srcId="{42C24BCF-DB82-498A-9991-6C17887459BC}" destId="{7C5CB9DE-084B-4F68-A153-CAEE8740D182}" srcOrd="0" destOrd="0" presId="urn:microsoft.com/office/officeart/2018/2/layout/IconVerticalSolidList"/>
    <dgm:cxn modelId="{4C018FE6-169B-4B96-89B1-61AC8D3A3612}" type="presParOf" srcId="{42C24BCF-DB82-498A-9991-6C17887459BC}" destId="{1B7E7A07-97F8-4682-BD38-7658127F9F7A}" srcOrd="1" destOrd="0" presId="urn:microsoft.com/office/officeart/2018/2/layout/IconVerticalSolidList"/>
    <dgm:cxn modelId="{D4F1E2D7-4984-4CF6-A228-14895DD3D8B8}" type="presParOf" srcId="{42C24BCF-DB82-498A-9991-6C17887459BC}" destId="{54C8F9D0-06DF-4F4A-AE2B-9D1DC8B8F812}" srcOrd="2" destOrd="0" presId="urn:microsoft.com/office/officeart/2018/2/layout/IconVerticalSolidList"/>
    <dgm:cxn modelId="{420DFD6F-80A2-4B4F-AF79-F7A5F0197DAC}" type="presParOf" srcId="{42C24BCF-DB82-498A-9991-6C17887459BC}" destId="{88C86CC6-6BEB-445B-A3E1-3CEB2868F3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5F6FE0-03A0-4E9E-90A9-80DFEE05D68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0B11FC-6BFE-4538-94CA-CB8AB9F855F2}">
      <dgm:prSet/>
      <dgm:spPr/>
      <dgm:t>
        <a:bodyPr/>
        <a:lstStyle/>
        <a:p>
          <a:r>
            <a:rPr lang="en-IN" b="1" dirty="0">
              <a:latin typeface="Arial Rounded MT Bold" panose="020F0704030504030204" pitchFamily="34" charset="0"/>
            </a:rPr>
            <a:t>Training Procedure:</a:t>
          </a:r>
          <a:endParaRPr lang="en-US" dirty="0">
            <a:latin typeface="Arial Rounded MT Bold" panose="020F0704030504030204" pitchFamily="34" charset="0"/>
          </a:endParaRPr>
        </a:p>
      </dgm:t>
    </dgm:pt>
    <dgm:pt modelId="{3D1ABA79-D555-4ED1-B81F-81AF988D50BC}" type="parTrans" cxnId="{3CC27EA9-59CA-47E5-97C6-23907AED1F83}">
      <dgm:prSet/>
      <dgm:spPr/>
      <dgm:t>
        <a:bodyPr/>
        <a:lstStyle/>
        <a:p>
          <a:endParaRPr lang="en-US"/>
        </a:p>
      </dgm:t>
    </dgm:pt>
    <dgm:pt modelId="{4CD25475-7047-4CEC-B344-BF5F466550FD}" type="sibTrans" cxnId="{3CC27EA9-59CA-47E5-97C6-23907AED1F83}">
      <dgm:prSet/>
      <dgm:spPr/>
      <dgm:t>
        <a:bodyPr/>
        <a:lstStyle/>
        <a:p>
          <a:endParaRPr lang="en-US"/>
        </a:p>
      </dgm:t>
    </dgm:pt>
    <dgm:pt modelId="{A4C237F8-112A-4DA7-B465-23731158D9BF}">
      <dgm:prSet/>
      <dgm:spPr/>
      <dgm:t>
        <a:bodyPr/>
        <a:lstStyle/>
        <a:p>
          <a:pPr algn="just"/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Fine-tuned each model with the </a:t>
          </a:r>
          <a:r>
            <a:rPr lang="en-IN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preprocessed</a:t>
          </a: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 MRI dataset.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7F8973-62F2-4784-B20A-7F10B9691540}" type="parTrans" cxnId="{FA6FD265-6F4A-4677-BF1D-A0D4266F54CC}">
      <dgm:prSet/>
      <dgm:spPr/>
      <dgm:t>
        <a:bodyPr/>
        <a:lstStyle/>
        <a:p>
          <a:endParaRPr lang="en-US"/>
        </a:p>
      </dgm:t>
    </dgm:pt>
    <dgm:pt modelId="{86C4EA84-C501-402E-8199-8B987EF09D7E}" type="sibTrans" cxnId="{FA6FD265-6F4A-4677-BF1D-A0D4266F54CC}">
      <dgm:prSet/>
      <dgm:spPr/>
      <dgm:t>
        <a:bodyPr/>
        <a:lstStyle/>
        <a:p>
          <a:endParaRPr lang="en-US"/>
        </a:p>
      </dgm:t>
    </dgm:pt>
    <dgm:pt modelId="{3B70A5CC-1110-44B9-A658-FEB6435E784E}">
      <dgm:prSet/>
      <dgm:spPr/>
      <dgm:t>
        <a:bodyPr/>
        <a:lstStyle/>
        <a:p>
          <a:pPr algn="just"/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Applied real-time data augmentation during training to improve model generalization.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EBF58C-5C29-4E96-B5E6-9F266ED6435B}" type="parTrans" cxnId="{33EFDA1D-11FE-4CD2-BDA1-35D7B286C5D6}">
      <dgm:prSet/>
      <dgm:spPr/>
      <dgm:t>
        <a:bodyPr/>
        <a:lstStyle/>
        <a:p>
          <a:endParaRPr lang="en-US"/>
        </a:p>
      </dgm:t>
    </dgm:pt>
    <dgm:pt modelId="{9C044AFF-C921-4018-A5E4-F90DE5AC3C5A}" type="sibTrans" cxnId="{33EFDA1D-11FE-4CD2-BDA1-35D7B286C5D6}">
      <dgm:prSet/>
      <dgm:spPr/>
      <dgm:t>
        <a:bodyPr/>
        <a:lstStyle/>
        <a:p>
          <a:endParaRPr lang="en-US"/>
        </a:p>
      </dgm:t>
    </dgm:pt>
    <dgm:pt modelId="{9B56828C-19F7-451E-8056-6233CE469F04}">
      <dgm:prSet/>
      <dgm:spPr/>
      <dgm:t>
        <a:bodyPr/>
        <a:lstStyle/>
        <a:p>
          <a:r>
            <a:rPr lang="en-IN" b="1" dirty="0">
              <a:latin typeface="Arial Rounded MT Bold" panose="020F0704030504030204" pitchFamily="34" charset="0"/>
            </a:rPr>
            <a:t>Validation and Testing:</a:t>
          </a:r>
          <a:endParaRPr lang="en-US" dirty="0">
            <a:latin typeface="Arial Rounded MT Bold" panose="020F0704030504030204" pitchFamily="34" charset="0"/>
          </a:endParaRPr>
        </a:p>
      </dgm:t>
    </dgm:pt>
    <dgm:pt modelId="{32939AEF-B443-4AB7-88A5-71A2BE43610A}" type="parTrans" cxnId="{FBBE100F-A939-4A93-9BE4-5A617EB03910}">
      <dgm:prSet/>
      <dgm:spPr/>
      <dgm:t>
        <a:bodyPr/>
        <a:lstStyle/>
        <a:p>
          <a:endParaRPr lang="en-US"/>
        </a:p>
      </dgm:t>
    </dgm:pt>
    <dgm:pt modelId="{4A23E499-A7DD-4A95-8319-C5747A8C78A7}" type="sibTrans" cxnId="{FBBE100F-A939-4A93-9BE4-5A617EB03910}">
      <dgm:prSet/>
      <dgm:spPr/>
      <dgm:t>
        <a:bodyPr/>
        <a:lstStyle/>
        <a:p>
          <a:endParaRPr lang="en-US"/>
        </a:p>
      </dgm:t>
    </dgm:pt>
    <dgm:pt modelId="{498B3E52-D171-4E94-8A59-918E8FC180C9}">
      <dgm:prSet/>
      <dgm:spPr/>
      <dgm:t>
        <a:bodyPr/>
        <a:lstStyle/>
        <a:p>
          <a:pPr algn="l"/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Used an 80/20 split for training and validation.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538B2C-4D10-4E1C-93D8-C48419EC14B4}" type="parTrans" cxnId="{D6DB6BDF-FC3A-486D-AA81-DCD6D2BA5825}">
      <dgm:prSet/>
      <dgm:spPr/>
      <dgm:t>
        <a:bodyPr/>
        <a:lstStyle/>
        <a:p>
          <a:endParaRPr lang="en-US"/>
        </a:p>
      </dgm:t>
    </dgm:pt>
    <dgm:pt modelId="{3813CD82-361C-4CBA-A17C-87E070B667E1}" type="sibTrans" cxnId="{D6DB6BDF-FC3A-486D-AA81-DCD6D2BA5825}">
      <dgm:prSet/>
      <dgm:spPr/>
      <dgm:t>
        <a:bodyPr/>
        <a:lstStyle/>
        <a:p>
          <a:endParaRPr lang="en-US"/>
        </a:p>
      </dgm:t>
    </dgm:pt>
    <dgm:pt modelId="{F9278EFB-21A6-4746-9448-CEFECAEF786A}">
      <dgm:prSet/>
      <dgm:spPr/>
      <dgm:t>
        <a:bodyPr/>
        <a:lstStyle/>
        <a:p>
          <a:pPr algn="l"/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Evaluated model performance on a separate test set to ensure unbiased results.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B495E9-2B3F-4BBA-A29E-0E5093EE99AB}" type="parTrans" cxnId="{AC3B6405-F29C-4985-8AB1-0F7EFB24A1EF}">
      <dgm:prSet/>
      <dgm:spPr/>
      <dgm:t>
        <a:bodyPr/>
        <a:lstStyle/>
        <a:p>
          <a:endParaRPr lang="en-US"/>
        </a:p>
      </dgm:t>
    </dgm:pt>
    <dgm:pt modelId="{953FF98E-9C28-4803-B31D-FE0C440109DD}" type="sibTrans" cxnId="{AC3B6405-F29C-4985-8AB1-0F7EFB24A1EF}">
      <dgm:prSet/>
      <dgm:spPr/>
      <dgm:t>
        <a:bodyPr/>
        <a:lstStyle/>
        <a:p>
          <a:endParaRPr lang="en-US"/>
        </a:p>
      </dgm:t>
    </dgm:pt>
    <dgm:pt modelId="{3FFD28A5-BD64-4638-997E-47D39E65B519}">
      <dgm:prSet/>
      <dgm:spPr/>
      <dgm:t>
        <a:bodyPr/>
        <a:lstStyle/>
        <a:p>
          <a:r>
            <a:rPr lang="en-IN" b="1" dirty="0">
              <a:latin typeface="Arial Rounded MT Bold" panose="020F0704030504030204" pitchFamily="34" charset="0"/>
            </a:rPr>
            <a:t>Performance</a:t>
          </a:r>
          <a:r>
            <a:rPr lang="en-IN" b="1" dirty="0"/>
            <a:t> </a:t>
          </a:r>
          <a:r>
            <a:rPr lang="en-IN" b="1" dirty="0">
              <a:latin typeface="Arial Rounded MT Bold" panose="020F0704030504030204" pitchFamily="34" charset="0"/>
            </a:rPr>
            <a:t>Metrics</a:t>
          </a:r>
          <a:r>
            <a:rPr lang="en-IN" b="1" dirty="0"/>
            <a:t>:</a:t>
          </a:r>
          <a:endParaRPr lang="en-US" dirty="0"/>
        </a:p>
      </dgm:t>
    </dgm:pt>
    <dgm:pt modelId="{43778674-A688-4631-9EA2-E4926E58227B}" type="parTrans" cxnId="{8F2405AD-3DBE-40D9-9408-6978488CD386}">
      <dgm:prSet/>
      <dgm:spPr/>
      <dgm:t>
        <a:bodyPr/>
        <a:lstStyle/>
        <a:p>
          <a:endParaRPr lang="en-US"/>
        </a:p>
      </dgm:t>
    </dgm:pt>
    <dgm:pt modelId="{7DAC2C06-3D77-45DC-BD4D-6FD7080C051F}" type="sibTrans" cxnId="{8F2405AD-3DBE-40D9-9408-6978488CD386}">
      <dgm:prSet/>
      <dgm:spPr/>
      <dgm:t>
        <a:bodyPr/>
        <a:lstStyle/>
        <a:p>
          <a:endParaRPr lang="en-US"/>
        </a:p>
      </dgm:t>
    </dgm:pt>
    <dgm:pt modelId="{3C276A0D-F42B-46B2-93C7-26F6C8F7A455}">
      <dgm:prSet/>
      <dgm:spPr/>
      <dgm:t>
        <a:bodyPr/>
        <a:lstStyle/>
        <a:p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Assessed models using accuracy, precision, recall, F1-score, and confusion matrices.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1EA179-B62A-45E6-8206-5ADA3EF74C9A}" type="parTrans" cxnId="{22E8FC55-CD3E-471B-ADAB-866527C73350}">
      <dgm:prSet/>
      <dgm:spPr/>
      <dgm:t>
        <a:bodyPr/>
        <a:lstStyle/>
        <a:p>
          <a:endParaRPr lang="en-US"/>
        </a:p>
      </dgm:t>
    </dgm:pt>
    <dgm:pt modelId="{126F903B-E753-4F41-B2C0-0922BFF4D0E6}" type="sibTrans" cxnId="{22E8FC55-CD3E-471B-ADAB-866527C73350}">
      <dgm:prSet/>
      <dgm:spPr/>
      <dgm:t>
        <a:bodyPr/>
        <a:lstStyle/>
        <a:p>
          <a:endParaRPr lang="en-US"/>
        </a:p>
      </dgm:t>
    </dgm:pt>
    <dgm:pt modelId="{AE02D2EA-0D88-428D-BC39-6F3CF257D6DB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Compared individual models and ensemble performance.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77DF69-4D5F-4298-8C10-9720BBC21977}" type="parTrans" cxnId="{05E12153-EDD3-4641-979A-6D9BE002D5AA}">
      <dgm:prSet/>
      <dgm:spPr/>
      <dgm:t>
        <a:bodyPr/>
        <a:lstStyle/>
        <a:p>
          <a:endParaRPr lang="en-US"/>
        </a:p>
      </dgm:t>
    </dgm:pt>
    <dgm:pt modelId="{7BB899F6-7186-4753-AA39-E9D3CDD41883}" type="sibTrans" cxnId="{05E12153-EDD3-4641-979A-6D9BE002D5AA}">
      <dgm:prSet/>
      <dgm:spPr/>
      <dgm:t>
        <a:bodyPr/>
        <a:lstStyle/>
        <a:p>
          <a:endParaRPr lang="en-US"/>
        </a:p>
      </dgm:t>
    </dgm:pt>
    <dgm:pt modelId="{5EEFFEC4-E2CB-4768-9B70-6AC1D5AD87DF}" type="pres">
      <dgm:prSet presAssocID="{545F6FE0-03A0-4E9E-90A9-80DFEE05D680}" presName="Name0" presStyleCnt="0">
        <dgm:presLayoutVars>
          <dgm:dir/>
          <dgm:animLvl val="lvl"/>
          <dgm:resizeHandles val="exact"/>
        </dgm:presLayoutVars>
      </dgm:prSet>
      <dgm:spPr/>
    </dgm:pt>
    <dgm:pt modelId="{51768CE3-3FF2-4196-A837-A6B5E05A21CE}" type="pres">
      <dgm:prSet presAssocID="{300B11FC-6BFE-4538-94CA-CB8AB9F855F2}" presName="composite" presStyleCnt="0"/>
      <dgm:spPr/>
    </dgm:pt>
    <dgm:pt modelId="{0DB223CC-058E-4024-8DD5-208300B5153D}" type="pres">
      <dgm:prSet presAssocID="{300B11FC-6BFE-4538-94CA-CB8AB9F855F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98B94F2-844B-4EB2-A64F-959E1CDC273C}" type="pres">
      <dgm:prSet presAssocID="{300B11FC-6BFE-4538-94CA-CB8AB9F855F2}" presName="desTx" presStyleLbl="alignAccFollowNode1" presStyleIdx="0" presStyleCnt="3">
        <dgm:presLayoutVars>
          <dgm:bulletEnabled val="1"/>
        </dgm:presLayoutVars>
      </dgm:prSet>
      <dgm:spPr/>
    </dgm:pt>
    <dgm:pt modelId="{E36FEA36-9A6B-48EA-98A1-4B54DB6FDE78}" type="pres">
      <dgm:prSet presAssocID="{4CD25475-7047-4CEC-B344-BF5F466550FD}" presName="space" presStyleCnt="0"/>
      <dgm:spPr/>
    </dgm:pt>
    <dgm:pt modelId="{B1312AD2-EAFB-4C3F-A880-76299079CC45}" type="pres">
      <dgm:prSet presAssocID="{9B56828C-19F7-451E-8056-6233CE469F04}" presName="composite" presStyleCnt="0"/>
      <dgm:spPr/>
    </dgm:pt>
    <dgm:pt modelId="{CD38A989-446C-4897-993E-13A7DB8FC165}" type="pres">
      <dgm:prSet presAssocID="{9B56828C-19F7-451E-8056-6233CE469F0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D24D11B-5CE7-4041-9A87-36349F1F6420}" type="pres">
      <dgm:prSet presAssocID="{9B56828C-19F7-451E-8056-6233CE469F04}" presName="desTx" presStyleLbl="alignAccFollowNode1" presStyleIdx="1" presStyleCnt="3">
        <dgm:presLayoutVars>
          <dgm:bulletEnabled val="1"/>
        </dgm:presLayoutVars>
      </dgm:prSet>
      <dgm:spPr/>
    </dgm:pt>
    <dgm:pt modelId="{7148D2E5-752F-467E-B587-1AB17DD3624B}" type="pres">
      <dgm:prSet presAssocID="{4A23E499-A7DD-4A95-8319-C5747A8C78A7}" presName="space" presStyleCnt="0"/>
      <dgm:spPr/>
    </dgm:pt>
    <dgm:pt modelId="{C6ECE14E-22E0-43A1-8955-D0CFAF38DBDC}" type="pres">
      <dgm:prSet presAssocID="{3FFD28A5-BD64-4638-997E-47D39E65B519}" presName="composite" presStyleCnt="0"/>
      <dgm:spPr/>
    </dgm:pt>
    <dgm:pt modelId="{14247131-43BA-4271-9B46-B27AAB153802}" type="pres">
      <dgm:prSet presAssocID="{3FFD28A5-BD64-4638-997E-47D39E65B51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8493C70-DBA4-4AB0-ADBE-C4267B78C8A7}" type="pres">
      <dgm:prSet presAssocID="{3FFD28A5-BD64-4638-997E-47D39E65B51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C3B6405-F29C-4985-8AB1-0F7EFB24A1EF}" srcId="{9B56828C-19F7-451E-8056-6233CE469F04}" destId="{F9278EFB-21A6-4746-9448-CEFECAEF786A}" srcOrd="1" destOrd="0" parTransId="{0AB495E9-2B3F-4BBA-A29E-0E5093EE99AB}" sibTransId="{953FF98E-9C28-4803-B31D-FE0C440109DD}"/>
    <dgm:cxn modelId="{FBBE100F-A939-4A93-9BE4-5A617EB03910}" srcId="{545F6FE0-03A0-4E9E-90A9-80DFEE05D680}" destId="{9B56828C-19F7-451E-8056-6233CE469F04}" srcOrd="1" destOrd="0" parTransId="{32939AEF-B443-4AB7-88A5-71A2BE43610A}" sibTransId="{4A23E499-A7DD-4A95-8319-C5747A8C78A7}"/>
    <dgm:cxn modelId="{33EFDA1D-11FE-4CD2-BDA1-35D7B286C5D6}" srcId="{300B11FC-6BFE-4538-94CA-CB8AB9F855F2}" destId="{3B70A5CC-1110-44B9-A658-FEB6435E784E}" srcOrd="1" destOrd="0" parTransId="{6CEBF58C-5C29-4E96-B5E6-9F266ED6435B}" sibTransId="{9C044AFF-C921-4018-A5E4-F90DE5AC3C5A}"/>
    <dgm:cxn modelId="{D095C83D-EA29-4F3B-A45A-2C979D6B62F8}" type="presOf" srcId="{A4C237F8-112A-4DA7-B465-23731158D9BF}" destId="{198B94F2-844B-4EB2-A64F-959E1CDC273C}" srcOrd="0" destOrd="0" presId="urn:microsoft.com/office/officeart/2005/8/layout/hList1"/>
    <dgm:cxn modelId="{F838D85E-582F-4F91-983B-614A869C687D}" type="presOf" srcId="{3FFD28A5-BD64-4638-997E-47D39E65B519}" destId="{14247131-43BA-4271-9B46-B27AAB153802}" srcOrd="0" destOrd="0" presId="urn:microsoft.com/office/officeart/2005/8/layout/hList1"/>
    <dgm:cxn modelId="{3EE11060-3048-4743-A2A5-4FB85E606955}" type="presOf" srcId="{F9278EFB-21A6-4746-9448-CEFECAEF786A}" destId="{AD24D11B-5CE7-4041-9A87-36349F1F6420}" srcOrd="0" destOrd="1" presId="urn:microsoft.com/office/officeart/2005/8/layout/hList1"/>
    <dgm:cxn modelId="{FA6FD265-6F4A-4677-BF1D-A0D4266F54CC}" srcId="{300B11FC-6BFE-4538-94CA-CB8AB9F855F2}" destId="{A4C237F8-112A-4DA7-B465-23731158D9BF}" srcOrd="0" destOrd="0" parTransId="{0A7F8973-62F2-4784-B20A-7F10B9691540}" sibTransId="{86C4EA84-C501-402E-8199-8B987EF09D7E}"/>
    <dgm:cxn modelId="{3D384C6D-4664-42EE-9C3E-82382C2CCF46}" type="presOf" srcId="{9B56828C-19F7-451E-8056-6233CE469F04}" destId="{CD38A989-446C-4897-993E-13A7DB8FC165}" srcOrd="0" destOrd="0" presId="urn:microsoft.com/office/officeart/2005/8/layout/hList1"/>
    <dgm:cxn modelId="{05E12153-EDD3-4641-979A-6D9BE002D5AA}" srcId="{3FFD28A5-BD64-4638-997E-47D39E65B519}" destId="{AE02D2EA-0D88-428D-BC39-6F3CF257D6DB}" srcOrd="1" destOrd="0" parTransId="{D177DF69-4D5F-4298-8C10-9720BBC21977}" sibTransId="{7BB899F6-7186-4753-AA39-E9D3CDD41883}"/>
    <dgm:cxn modelId="{22E8FC55-CD3E-471B-ADAB-866527C73350}" srcId="{3FFD28A5-BD64-4638-997E-47D39E65B519}" destId="{3C276A0D-F42B-46B2-93C7-26F6C8F7A455}" srcOrd="0" destOrd="0" parTransId="{B21EA179-B62A-45E6-8206-5ADA3EF74C9A}" sibTransId="{126F903B-E753-4F41-B2C0-0922BFF4D0E6}"/>
    <dgm:cxn modelId="{6130DD91-9F54-4AE0-A72A-68CD1B5FAE41}" type="presOf" srcId="{3C276A0D-F42B-46B2-93C7-26F6C8F7A455}" destId="{E8493C70-DBA4-4AB0-ADBE-C4267B78C8A7}" srcOrd="0" destOrd="0" presId="urn:microsoft.com/office/officeart/2005/8/layout/hList1"/>
    <dgm:cxn modelId="{3235A298-0C5B-4C6B-9666-EAC9FF32EB0B}" type="presOf" srcId="{545F6FE0-03A0-4E9E-90A9-80DFEE05D680}" destId="{5EEFFEC4-E2CB-4768-9B70-6AC1D5AD87DF}" srcOrd="0" destOrd="0" presId="urn:microsoft.com/office/officeart/2005/8/layout/hList1"/>
    <dgm:cxn modelId="{3CC27EA9-59CA-47E5-97C6-23907AED1F83}" srcId="{545F6FE0-03A0-4E9E-90A9-80DFEE05D680}" destId="{300B11FC-6BFE-4538-94CA-CB8AB9F855F2}" srcOrd="0" destOrd="0" parTransId="{3D1ABA79-D555-4ED1-B81F-81AF988D50BC}" sibTransId="{4CD25475-7047-4CEC-B344-BF5F466550FD}"/>
    <dgm:cxn modelId="{8F2405AD-3DBE-40D9-9408-6978488CD386}" srcId="{545F6FE0-03A0-4E9E-90A9-80DFEE05D680}" destId="{3FFD28A5-BD64-4638-997E-47D39E65B519}" srcOrd="2" destOrd="0" parTransId="{43778674-A688-4631-9EA2-E4926E58227B}" sibTransId="{7DAC2C06-3D77-45DC-BD4D-6FD7080C051F}"/>
    <dgm:cxn modelId="{1BD9C0B0-CD60-4778-ADF1-846B5AF781B8}" type="presOf" srcId="{AE02D2EA-0D88-428D-BC39-6F3CF257D6DB}" destId="{E8493C70-DBA4-4AB0-ADBE-C4267B78C8A7}" srcOrd="0" destOrd="1" presId="urn:microsoft.com/office/officeart/2005/8/layout/hList1"/>
    <dgm:cxn modelId="{E74210DC-2F3B-4A18-96F4-9C58F95DA1FA}" type="presOf" srcId="{300B11FC-6BFE-4538-94CA-CB8AB9F855F2}" destId="{0DB223CC-058E-4024-8DD5-208300B5153D}" srcOrd="0" destOrd="0" presId="urn:microsoft.com/office/officeart/2005/8/layout/hList1"/>
    <dgm:cxn modelId="{DB244FDC-E260-40BE-9E45-95BA031BC6A0}" type="presOf" srcId="{3B70A5CC-1110-44B9-A658-FEB6435E784E}" destId="{198B94F2-844B-4EB2-A64F-959E1CDC273C}" srcOrd="0" destOrd="1" presId="urn:microsoft.com/office/officeart/2005/8/layout/hList1"/>
    <dgm:cxn modelId="{D6DB6BDF-FC3A-486D-AA81-DCD6D2BA5825}" srcId="{9B56828C-19F7-451E-8056-6233CE469F04}" destId="{498B3E52-D171-4E94-8A59-918E8FC180C9}" srcOrd="0" destOrd="0" parTransId="{98538B2C-4D10-4E1C-93D8-C48419EC14B4}" sibTransId="{3813CD82-361C-4CBA-A17C-87E070B667E1}"/>
    <dgm:cxn modelId="{E8F277FF-2D3E-419E-93AC-DB68790EB467}" type="presOf" srcId="{498B3E52-D171-4E94-8A59-918E8FC180C9}" destId="{AD24D11B-5CE7-4041-9A87-36349F1F6420}" srcOrd="0" destOrd="0" presId="urn:microsoft.com/office/officeart/2005/8/layout/hList1"/>
    <dgm:cxn modelId="{19ACB1F2-A473-44B9-ADB5-D1AA20462D5B}" type="presParOf" srcId="{5EEFFEC4-E2CB-4768-9B70-6AC1D5AD87DF}" destId="{51768CE3-3FF2-4196-A837-A6B5E05A21CE}" srcOrd="0" destOrd="0" presId="urn:microsoft.com/office/officeart/2005/8/layout/hList1"/>
    <dgm:cxn modelId="{E8F03DEA-22A6-4898-8455-C810A1FC6184}" type="presParOf" srcId="{51768CE3-3FF2-4196-A837-A6B5E05A21CE}" destId="{0DB223CC-058E-4024-8DD5-208300B5153D}" srcOrd="0" destOrd="0" presId="urn:microsoft.com/office/officeart/2005/8/layout/hList1"/>
    <dgm:cxn modelId="{17867370-8471-4531-91B4-F896B62EB64C}" type="presParOf" srcId="{51768CE3-3FF2-4196-A837-A6B5E05A21CE}" destId="{198B94F2-844B-4EB2-A64F-959E1CDC273C}" srcOrd="1" destOrd="0" presId="urn:microsoft.com/office/officeart/2005/8/layout/hList1"/>
    <dgm:cxn modelId="{CB56090D-5547-4282-980D-13328E0A5FB2}" type="presParOf" srcId="{5EEFFEC4-E2CB-4768-9B70-6AC1D5AD87DF}" destId="{E36FEA36-9A6B-48EA-98A1-4B54DB6FDE78}" srcOrd="1" destOrd="0" presId="urn:microsoft.com/office/officeart/2005/8/layout/hList1"/>
    <dgm:cxn modelId="{6BD5F867-5EA2-4624-B931-98B9CC8EB816}" type="presParOf" srcId="{5EEFFEC4-E2CB-4768-9B70-6AC1D5AD87DF}" destId="{B1312AD2-EAFB-4C3F-A880-76299079CC45}" srcOrd="2" destOrd="0" presId="urn:microsoft.com/office/officeart/2005/8/layout/hList1"/>
    <dgm:cxn modelId="{E0CDE0C5-2CCC-4802-ACFC-9CD5C65EAD62}" type="presParOf" srcId="{B1312AD2-EAFB-4C3F-A880-76299079CC45}" destId="{CD38A989-446C-4897-993E-13A7DB8FC165}" srcOrd="0" destOrd="0" presId="urn:microsoft.com/office/officeart/2005/8/layout/hList1"/>
    <dgm:cxn modelId="{44E17FBD-D933-4C14-B3AE-308113917E46}" type="presParOf" srcId="{B1312AD2-EAFB-4C3F-A880-76299079CC45}" destId="{AD24D11B-5CE7-4041-9A87-36349F1F6420}" srcOrd="1" destOrd="0" presId="urn:microsoft.com/office/officeart/2005/8/layout/hList1"/>
    <dgm:cxn modelId="{D34AEEBB-03DD-4544-B37B-80D5E4DB2F7E}" type="presParOf" srcId="{5EEFFEC4-E2CB-4768-9B70-6AC1D5AD87DF}" destId="{7148D2E5-752F-467E-B587-1AB17DD3624B}" srcOrd="3" destOrd="0" presId="urn:microsoft.com/office/officeart/2005/8/layout/hList1"/>
    <dgm:cxn modelId="{3814A7B2-51A7-4B21-BEAD-4316F7915531}" type="presParOf" srcId="{5EEFFEC4-E2CB-4768-9B70-6AC1D5AD87DF}" destId="{C6ECE14E-22E0-43A1-8955-D0CFAF38DBDC}" srcOrd="4" destOrd="0" presId="urn:microsoft.com/office/officeart/2005/8/layout/hList1"/>
    <dgm:cxn modelId="{3C63722E-06A2-4C6F-BBF7-7F31A93F539D}" type="presParOf" srcId="{C6ECE14E-22E0-43A1-8955-D0CFAF38DBDC}" destId="{14247131-43BA-4271-9B46-B27AAB153802}" srcOrd="0" destOrd="0" presId="urn:microsoft.com/office/officeart/2005/8/layout/hList1"/>
    <dgm:cxn modelId="{520A9993-79A7-46E7-A9BD-4963C60C8594}" type="presParOf" srcId="{C6ECE14E-22E0-43A1-8955-D0CFAF38DBDC}" destId="{E8493C70-DBA4-4AB0-ADBE-C4267B78C8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78ECA3-D4E6-496C-A3A1-68EDF14465D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E4B3189-E29C-4A21-85D3-46B74095BB1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VGG16 Performance: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3FF365-E955-4CEB-8380-2E6613D24E6F}" type="parTrans" cxnId="{C3E7780D-E2D5-4C48-B33C-486B69180F85}">
      <dgm:prSet/>
      <dgm:spPr/>
      <dgm:t>
        <a:bodyPr/>
        <a:lstStyle/>
        <a:p>
          <a:endParaRPr lang="en-US"/>
        </a:p>
      </dgm:t>
    </dgm:pt>
    <dgm:pt modelId="{C8C0C04B-B221-47D3-8B19-8F13C80A643D}" type="sibTrans" cxnId="{C3E7780D-E2D5-4C48-B33C-486B69180F85}">
      <dgm:prSet/>
      <dgm:spPr/>
      <dgm:t>
        <a:bodyPr/>
        <a:lstStyle/>
        <a:p>
          <a:endParaRPr lang="en-US"/>
        </a:p>
      </dgm:t>
    </dgm:pt>
    <dgm:pt modelId="{6755C07B-5B59-4332-8141-BDF72AF31D4B}">
      <dgm:prSet custT="1"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moderate accuracy, struggled with subtle differences between tumor types.</a:t>
          </a:r>
        </a:p>
      </dgm:t>
    </dgm:pt>
    <dgm:pt modelId="{B601556C-6316-474E-B757-C4A5C2BEF18C}" type="parTrans" cxnId="{CB669AE0-5590-4488-8219-226E9C29295C}">
      <dgm:prSet/>
      <dgm:spPr/>
      <dgm:t>
        <a:bodyPr/>
        <a:lstStyle/>
        <a:p>
          <a:endParaRPr lang="en-US"/>
        </a:p>
      </dgm:t>
    </dgm:pt>
    <dgm:pt modelId="{AB907332-BB63-42A4-84BF-49B0EEE40908}" type="sibTrans" cxnId="{CB669AE0-5590-4488-8219-226E9C29295C}">
      <dgm:prSet/>
      <dgm:spPr/>
      <dgm:t>
        <a:bodyPr/>
        <a:lstStyle/>
        <a:p>
          <a:endParaRPr lang="en-US"/>
        </a:p>
      </dgm:t>
    </dgm:pt>
    <dgm:pt modelId="{A87F2163-8D7E-40DE-A224-DFD47FBB564F}">
      <dgm:prSet custT="1"/>
      <dgm:spPr/>
      <dgm:t>
        <a:bodyPr/>
        <a:lstStyle/>
        <a:p>
          <a:pPr algn="l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Strengths: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Effective in basic classification tasks.</a:t>
          </a:r>
        </a:p>
      </dgm:t>
    </dgm:pt>
    <dgm:pt modelId="{B375BF1C-16F8-43BC-84D2-1D589176B479}" type="parTrans" cxnId="{42C5C216-0977-48BF-B45F-0DCB34CD3DE3}">
      <dgm:prSet/>
      <dgm:spPr/>
      <dgm:t>
        <a:bodyPr/>
        <a:lstStyle/>
        <a:p>
          <a:endParaRPr lang="en-US"/>
        </a:p>
      </dgm:t>
    </dgm:pt>
    <dgm:pt modelId="{E670C401-2D48-4197-9F55-0D14FAAF5A0E}" type="sibTrans" cxnId="{42C5C216-0977-48BF-B45F-0DCB34CD3DE3}">
      <dgm:prSet/>
      <dgm:spPr/>
      <dgm:t>
        <a:bodyPr/>
        <a:lstStyle/>
        <a:p>
          <a:endParaRPr lang="en-US"/>
        </a:p>
      </dgm:t>
    </dgm:pt>
    <dgm:pt modelId="{BE289318-1282-4E35-B70B-D625C47CD85D}">
      <dgm:prSet custT="1"/>
      <dgm:spPr/>
      <dgm:t>
        <a:bodyPr/>
        <a:lstStyle/>
        <a:p>
          <a:pPr algn="l">
            <a:lnSpc>
              <a:spcPct val="100000"/>
            </a:lnSpc>
            <a:buNone/>
          </a:pPr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Weaknesses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: Difficulty distinguishing between glioma and meningioma.</a:t>
          </a:r>
        </a:p>
      </dgm:t>
    </dgm:pt>
    <dgm:pt modelId="{F24FDFD3-E9F3-4758-B88E-5AD6A16A3BC5}" type="parTrans" cxnId="{73FE528D-7D1F-4033-9B6D-AD12696F21C7}">
      <dgm:prSet/>
      <dgm:spPr/>
      <dgm:t>
        <a:bodyPr/>
        <a:lstStyle/>
        <a:p>
          <a:endParaRPr lang="en-US"/>
        </a:p>
      </dgm:t>
    </dgm:pt>
    <dgm:pt modelId="{B98B84AF-3324-45BF-83DB-D49D1FD67565}" type="sibTrans" cxnId="{73FE528D-7D1F-4033-9B6D-AD12696F21C7}">
      <dgm:prSet/>
      <dgm:spPr/>
      <dgm:t>
        <a:bodyPr/>
        <a:lstStyle/>
        <a:p>
          <a:endParaRPr lang="en-US"/>
        </a:p>
      </dgm:t>
    </dgm:pt>
    <dgm:pt modelId="{4A157EE9-07F2-49B7-8683-C5BB3228F0B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InceptionV3 Performance: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50D9B0-275A-4A44-A22D-A59650FD071E}" type="parTrans" cxnId="{2E0CDF2A-32C4-4953-8666-6869BE771F5A}">
      <dgm:prSet/>
      <dgm:spPr/>
      <dgm:t>
        <a:bodyPr/>
        <a:lstStyle/>
        <a:p>
          <a:endParaRPr lang="en-US"/>
        </a:p>
      </dgm:t>
    </dgm:pt>
    <dgm:pt modelId="{B6C43B3F-6C12-490E-9013-BD2F0F374446}" type="sibTrans" cxnId="{2E0CDF2A-32C4-4953-8666-6869BE771F5A}">
      <dgm:prSet/>
      <dgm:spPr/>
      <dgm:t>
        <a:bodyPr/>
        <a:lstStyle/>
        <a:p>
          <a:endParaRPr lang="en-US"/>
        </a:p>
      </dgm:t>
    </dgm:pt>
    <dgm:pt modelId="{ED58270C-31CD-4BE5-8F51-108CCF342FE4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Higher accuracy compared to VGG16, better at capturing complex features.</a:t>
          </a:r>
        </a:p>
      </dgm:t>
    </dgm:pt>
    <dgm:pt modelId="{73B7EB7F-F0E3-4957-B818-CBF4B117A9B7}" type="parTrans" cxnId="{D5EE5A14-306A-4EA0-A244-2EC9F7F8DB33}">
      <dgm:prSet/>
      <dgm:spPr/>
      <dgm:t>
        <a:bodyPr/>
        <a:lstStyle/>
        <a:p>
          <a:endParaRPr lang="en-US"/>
        </a:p>
      </dgm:t>
    </dgm:pt>
    <dgm:pt modelId="{37EAE33B-58CD-4D9E-9AE9-F10115676F26}" type="sibTrans" cxnId="{D5EE5A14-306A-4EA0-A244-2EC9F7F8DB33}">
      <dgm:prSet/>
      <dgm:spPr/>
      <dgm:t>
        <a:bodyPr/>
        <a:lstStyle/>
        <a:p>
          <a:endParaRPr lang="en-US"/>
        </a:p>
      </dgm:t>
    </dgm:pt>
    <dgm:pt modelId="{162B2BA7-17A1-4116-9380-81A035D41ADE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Strengths: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Strong performance in distinguishing non-tumor from tumor images.</a:t>
          </a:r>
        </a:p>
      </dgm:t>
    </dgm:pt>
    <dgm:pt modelId="{1055143A-EC07-4733-8EFD-B6BCA193E1F2}" type="parTrans" cxnId="{6F235E11-17C3-4F06-B8D2-BC959E405D60}">
      <dgm:prSet/>
      <dgm:spPr/>
      <dgm:t>
        <a:bodyPr/>
        <a:lstStyle/>
        <a:p>
          <a:endParaRPr lang="en-US"/>
        </a:p>
      </dgm:t>
    </dgm:pt>
    <dgm:pt modelId="{7DCA2BB3-00DF-4236-A64E-4C0F48C4CEC9}" type="sibTrans" cxnId="{6F235E11-17C3-4F06-B8D2-BC959E405D60}">
      <dgm:prSet/>
      <dgm:spPr/>
      <dgm:t>
        <a:bodyPr/>
        <a:lstStyle/>
        <a:p>
          <a:endParaRPr lang="en-US"/>
        </a:p>
      </dgm:t>
    </dgm:pt>
    <dgm:pt modelId="{EDBFCE4C-0AB0-4F2D-8662-038AF0365AB7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Weaknesses: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Some misclassifications in more complex tumor types.</a:t>
          </a:r>
        </a:p>
      </dgm:t>
    </dgm:pt>
    <dgm:pt modelId="{12AF01BC-39F2-4B96-A893-863A88A80C5D}" type="parTrans" cxnId="{5324FFE9-373F-493C-B66C-37B30A632CD5}">
      <dgm:prSet/>
      <dgm:spPr/>
      <dgm:t>
        <a:bodyPr/>
        <a:lstStyle/>
        <a:p>
          <a:endParaRPr lang="en-US"/>
        </a:p>
      </dgm:t>
    </dgm:pt>
    <dgm:pt modelId="{AC1772AF-A7D2-4797-AEA4-A99336C78E18}" type="sibTrans" cxnId="{5324FFE9-373F-493C-B66C-37B30A632CD5}">
      <dgm:prSet/>
      <dgm:spPr/>
      <dgm:t>
        <a:bodyPr/>
        <a:lstStyle/>
        <a:p>
          <a:endParaRPr lang="en-US"/>
        </a:p>
      </dgm:t>
    </dgm:pt>
    <dgm:pt modelId="{C234F3D9-A2B6-477F-B8E8-103FDABE6EC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EfficientNetB0 Performance: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EFFCB5-EF1D-4729-A831-70E047C1C0A4}" type="parTrans" cxnId="{E68A4D88-AB17-43EC-98AD-EEEE0E37BD6C}">
      <dgm:prSet/>
      <dgm:spPr/>
      <dgm:t>
        <a:bodyPr/>
        <a:lstStyle/>
        <a:p>
          <a:endParaRPr lang="en-US"/>
        </a:p>
      </dgm:t>
    </dgm:pt>
    <dgm:pt modelId="{04F68666-9B97-4C22-8B1F-DDC078FB4BAD}" type="sibTrans" cxnId="{E68A4D88-AB17-43EC-98AD-EEEE0E37BD6C}">
      <dgm:prSet/>
      <dgm:spPr/>
      <dgm:t>
        <a:bodyPr/>
        <a:lstStyle/>
        <a:p>
          <a:endParaRPr lang="en-US"/>
        </a:p>
      </dgm:t>
    </dgm:pt>
    <dgm:pt modelId="{C4EB4852-448B-4391-82D5-13B50A893A2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the lowest accuracy among individual models.</a:t>
          </a:r>
        </a:p>
      </dgm:t>
    </dgm:pt>
    <dgm:pt modelId="{3C5F390B-4A82-4BAE-9C0B-4E264E7CFB7C}" type="parTrans" cxnId="{5D77939F-D80C-47BB-924A-26AD53007E67}">
      <dgm:prSet/>
      <dgm:spPr/>
      <dgm:t>
        <a:bodyPr/>
        <a:lstStyle/>
        <a:p>
          <a:endParaRPr lang="en-US"/>
        </a:p>
      </dgm:t>
    </dgm:pt>
    <dgm:pt modelId="{06ADD57F-5CE2-4AC4-BB6E-3945C07350F0}" type="sibTrans" cxnId="{5D77939F-D80C-47BB-924A-26AD53007E67}">
      <dgm:prSet/>
      <dgm:spPr/>
      <dgm:t>
        <a:bodyPr/>
        <a:lstStyle/>
        <a:p>
          <a:endParaRPr lang="en-US"/>
        </a:p>
      </dgm:t>
    </dgm:pt>
    <dgm:pt modelId="{93B1C9C0-A906-481B-AAEA-524E621201F2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Strengths: 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Highest Performance for no tumor class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717D1061-0B83-4CC0-8AD4-1BD7B463D487}" type="parTrans" cxnId="{D58C8360-C2BA-4A7D-B359-BE586A5E612F}">
      <dgm:prSet/>
      <dgm:spPr/>
      <dgm:t>
        <a:bodyPr/>
        <a:lstStyle/>
        <a:p>
          <a:endParaRPr lang="en-US"/>
        </a:p>
      </dgm:t>
    </dgm:pt>
    <dgm:pt modelId="{0851884F-EE96-4430-AE79-F26001B01928}" type="sibTrans" cxnId="{D58C8360-C2BA-4A7D-B359-BE586A5E612F}">
      <dgm:prSet/>
      <dgm:spPr/>
      <dgm:t>
        <a:bodyPr/>
        <a:lstStyle/>
        <a:p>
          <a:endParaRPr lang="en-US"/>
        </a:p>
      </dgm:t>
    </dgm:pt>
    <dgm:pt modelId="{F7CE70E7-AC02-4CDD-B904-8020E8B42414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Weaknesses: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Some overfitting observed during early epochs.</a:t>
          </a:r>
        </a:p>
      </dgm:t>
    </dgm:pt>
    <dgm:pt modelId="{351E50E5-F12C-464B-AD34-0862AC746C57}" type="parTrans" cxnId="{8836DE6F-39EF-491F-9ACB-6620A1DDB968}">
      <dgm:prSet/>
      <dgm:spPr/>
      <dgm:t>
        <a:bodyPr/>
        <a:lstStyle/>
        <a:p>
          <a:endParaRPr lang="en-US"/>
        </a:p>
      </dgm:t>
    </dgm:pt>
    <dgm:pt modelId="{50F50DEF-21EB-4A4D-A7C9-90B0391C0FDC}" type="sibTrans" cxnId="{8836DE6F-39EF-491F-9ACB-6620A1DDB968}">
      <dgm:prSet/>
      <dgm:spPr/>
      <dgm:t>
        <a:bodyPr/>
        <a:lstStyle/>
        <a:p>
          <a:endParaRPr lang="en-US"/>
        </a:p>
      </dgm:t>
    </dgm:pt>
    <dgm:pt modelId="{32B772E2-6B45-4F79-B79D-C007BD791A3F}" type="pres">
      <dgm:prSet presAssocID="{F478ECA3-D4E6-496C-A3A1-68EDF14465D6}" presName="root" presStyleCnt="0">
        <dgm:presLayoutVars>
          <dgm:dir/>
          <dgm:resizeHandles val="exact"/>
        </dgm:presLayoutVars>
      </dgm:prSet>
      <dgm:spPr/>
    </dgm:pt>
    <dgm:pt modelId="{70437841-A0CF-481E-BE56-DF979283B58D}" type="pres">
      <dgm:prSet presAssocID="{1E4B3189-E29C-4A21-85D3-46B74095BB19}" presName="compNode" presStyleCnt="0"/>
      <dgm:spPr/>
    </dgm:pt>
    <dgm:pt modelId="{FC218955-CDDE-4CFA-AAC7-70397F7896D5}" type="pres">
      <dgm:prSet presAssocID="{1E4B3189-E29C-4A21-85D3-46B74095BB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27DD5BFE-C243-4C90-8F7B-C252FD11E7C1}" type="pres">
      <dgm:prSet presAssocID="{1E4B3189-E29C-4A21-85D3-46B74095BB19}" presName="iconSpace" presStyleCnt="0"/>
      <dgm:spPr/>
    </dgm:pt>
    <dgm:pt modelId="{6C2A782A-41C0-4F15-B265-2858654B36DE}" type="pres">
      <dgm:prSet presAssocID="{1E4B3189-E29C-4A21-85D3-46B74095BB19}" presName="parTx" presStyleLbl="revTx" presStyleIdx="0" presStyleCnt="6">
        <dgm:presLayoutVars>
          <dgm:chMax val="0"/>
          <dgm:chPref val="0"/>
        </dgm:presLayoutVars>
      </dgm:prSet>
      <dgm:spPr/>
    </dgm:pt>
    <dgm:pt modelId="{64F3848F-F00E-4500-B15E-BA85FFD289DE}" type="pres">
      <dgm:prSet presAssocID="{1E4B3189-E29C-4A21-85D3-46B74095BB19}" presName="txSpace" presStyleCnt="0"/>
      <dgm:spPr/>
    </dgm:pt>
    <dgm:pt modelId="{3BEFEAB7-65FE-4CDE-853C-766CB9918D8E}" type="pres">
      <dgm:prSet presAssocID="{1E4B3189-E29C-4A21-85D3-46B74095BB19}" presName="desTx" presStyleLbl="revTx" presStyleIdx="1" presStyleCnt="6">
        <dgm:presLayoutVars/>
      </dgm:prSet>
      <dgm:spPr/>
    </dgm:pt>
    <dgm:pt modelId="{DC342DA3-B413-4215-A0CD-56FDA5983D55}" type="pres">
      <dgm:prSet presAssocID="{C8C0C04B-B221-47D3-8B19-8F13C80A643D}" presName="sibTrans" presStyleCnt="0"/>
      <dgm:spPr/>
    </dgm:pt>
    <dgm:pt modelId="{50269A24-5AF0-4775-91A1-13BEFD17484C}" type="pres">
      <dgm:prSet presAssocID="{4A157EE9-07F2-49B7-8683-C5BB3228F0BA}" presName="compNode" presStyleCnt="0"/>
      <dgm:spPr/>
    </dgm:pt>
    <dgm:pt modelId="{62739C98-8433-4B7D-8906-1CEE2B45AB07}" type="pres">
      <dgm:prSet presAssocID="{4A157EE9-07F2-49B7-8683-C5BB3228F0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A3990C2-C9FE-4E5B-BC53-105C3C404DC5}" type="pres">
      <dgm:prSet presAssocID="{4A157EE9-07F2-49B7-8683-C5BB3228F0BA}" presName="iconSpace" presStyleCnt="0"/>
      <dgm:spPr/>
    </dgm:pt>
    <dgm:pt modelId="{DDD2BF7E-20A0-4C33-BA75-C3789916B157}" type="pres">
      <dgm:prSet presAssocID="{4A157EE9-07F2-49B7-8683-C5BB3228F0BA}" presName="parTx" presStyleLbl="revTx" presStyleIdx="2" presStyleCnt="6">
        <dgm:presLayoutVars>
          <dgm:chMax val="0"/>
          <dgm:chPref val="0"/>
        </dgm:presLayoutVars>
      </dgm:prSet>
      <dgm:spPr/>
    </dgm:pt>
    <dgm:pt modelId="{927891AA-B44A-4909-9C36-F64DBC4801E4}" type="pres">
      <dgm:prSet presAssocID="{4A157EE9-07F2-49B7-8683-C5BB3228F0BA}" presName="txSpace" presStyleCnt="0"/>
      <dgm:spPr/>
    </dgm:pt>
    <dgm:pt modelId="{731A4AD3-4F00-43BC-9EF1-7CF79BDBE6F3}" type="pres">
      <dgm:prSet presAssocID="{4A157EE9-07F2-49B7-8683-C5BB3228F0BA}" presName="desTx" presStyleLbl="revTx" presStyleIdx="3" presStyleCnt="6">
        <dgm:presLayoutVars/>
      </dgm:prSet>
      <dgm:spPr/>
    </dgm:pt>
    <dgm:pt modelId="{F62051CC-E87A-4169-99A1-3CBF8DBABC44}" type="pres">
      <dgm:prSet presAssocID="{B6C43B3F-6C12-490E-9013-BD2F0F374446}" presName="sibTrans" presStyleCnt="0"/>
      <dgm:spPr/>
    </dgm:pt>
    <dgm:pt modelId="{5119F3DA-9F29-4C60-A451-B3621E40B138}" type="pres">
      <dgm:prSet presAssocID="{C234F3D9-A2B6-477F-B8E8-103FDABE6ECC}" presName="compNode" presStyleCnt="0"/>
      <dgm:spPr/>
    </dgm:pt>
    <dgm:pt modelId="{8C13B0C9-9781-4FE6-B443-C2948D2641C8}" type="pres">
      <dgm:prSet presAssocID="{C234F3D9-A2B6-477F-B8E8-103FDABE6E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D8CFDD3C-3613-4041-BB3F-8F01161D42A7}" type="pres">
      <dgm:prSet presAssocID="{C234F3D9-A2B6-477F-B8E8-103FDABE6ECC}" presName="iconSpace" presStyleCnt="0"/>
      <dgm:spPr/>
    </dgm:pt>
    <dgm:pt modelId="{DC7BB153-EFE4-41DA-BC90-4A3D995863B6}" type="pres">
      <dgm:prSet presAssocID="{C234F3D9-A2B6-477F-B8E8-103FDABE6ECC}" presName="parTx" presStyleLbl="revTx" presStyleIdx="4" presStyleCnt="6">
        <dgm:presLayoutVars>
          <dgm:chMax val="0"/>
          <dgm:chPref val="0"/>
        </dgm:presLayoutVars>
      </dgm:prSet>
      <dgm:spPr/>
    </dgm:pt>
    <dgm:pt modelId="{8D5719F5-A247-423F-AAE6-0010247804B9}" type="pres">
      <dgm:prSet presAssocID="{C234F3D9-A2B6-477F-B8E8-103FDABE6ECC}" presName="txSpace" presStyleCnt="0"/>
      <dgm:spPr/>
    </dgm:pt>
    <dgm:pt modelId="{D4962D3C-5E88-4D4C-A5B8-6840FA5D1C46}" type="pres">
      <dgm:prSet presAssocID="{C234F3D9-A2B6-477F-B8E8-103FDABE6ECC}" presName="desTx" presStyleLbl="revTx" presStyleIdx="5" presStyleCnt="6">
        <dgm:presLayoutVars/>
      </dgm:prSet>
      <dgm:spPr/>
    </dgm:pt>
  </dgm:ptLst>
  <dgm:cxnLst>
    <dgm:cxn modelId="{C3E7780D-E2D5-4C48-B33C-486B69180F85}" srcId="{F478ECA3-D4E6-496C-A3A1-68EDF14465D6}" destId="{1E4B3189-E29C-4A21-85D3-46B74095BB19}" srcOrd="0" destOrd="0" parTransId="{113FF365-E955-4CEB-8380-2E6613D24E6F}" sibTransId="{C8C0C04B-B221-47D3-8B19-8F13C80A643D}"/>
    <dgm:cxn modelId="{6F235E11-17C3-4F06-B8D2-BC959E405D60}" srcId="{4A157EE9-07F2-49B7-8683-C5BB3228F0BA}" destId="{162B2BA7-17A1-4116-9380-81A035D41ADE}" srcOrd="1" destOrd="0" parTransId="{1055143A-EC07-4733-8EFD-B6BCA193E1F2}" sibTransId="{7DCA2BB3-00DF-4236-A64E-4C0F48C4CEC9}"/>
    <dgm:cxn modelId="{D5EE5A14-306A-4EA0-A244-2EC9F7F8DB33}" srcId="{4A157EE9-07F2-49B7-8683-C5BB3228F0BA}" destId="{ED58270C-31CD-4BE5-8F51-108CCF342FE4}" srcOrd="0" destOrd="0" parTransId="{73B7EB7F-F0E3-4957-B818-CBF4B117A9B7}" sibTransId="{37EAE33B-58CD-4D9E-9AE9-F10115676F26}"/>
    <dgm:cxn modelId="{42C5C216-0977-48BF-B45F-0DCB34CD3DE3}" srcId="{1E4B3189-E29C-4A21-85D3-46B74095BB19}" destId="{A87F2163-8D7E-40DE-A224-DFD47FBB564F}" srcOrd="1" destOrd="0" parTransId="{B375BF1C-16F8-43BC-84D2-1D589176B479}" sibTransId="{E670C401-2D48-4197-9F55-0D14FAAF5A0E}"/>
    <dgm:cxn modelId="{09B1F217-2DC0-4509-98ED-96409BA6D84B}" type="presOf" srcId="{ED58270C-31CD-4BE5-8F51-108CCF342FE4}" destId="{731A4AD3-4F00-43BC-9EF1-7CF79BDBE6F3}" srcOrd="0" destOrd="0" presId="urn:microsoft.com/office/officeart/2018/5/layout/CenteredIconLabelDescriptionList"/>
    <dgm:cxn modelId="{73353820-AAED-46D1-A617-13E01B5C4398}" type="presOf" srcId="{A87F2163-8D7E-40DE-A224-DFD47FBB564F}" destId="{3BEFEAB7-65FE-4CDE-853C-766CB9918D8E}" srcOrd="0" destOrd="1" presId="urn:microsoft.com/office/officeart/2018/5/layout/CenteredIconLabelDescriptionList"/>
    <dgm:cxn modelId="{2E0CDF2A-32C4-4953-8666-6869BE771F5A}" srcId="{F478ECA3-D4E6-496C-A3A1-68EDF14465D6}" destId="{4A157EE9-07F2-49B7-8683-C5BB3228F0BA}" srcOrd="1" destOrd="0" parTransId="{7050D9B0-275A-4A44-A22D-A59650FD071E}" sibTransId="{B6C43B3F-6C12-490E-9013-BD2F0F374446}"/>
    <dgm:cxn modelId="{C658CA3B-2BB3-40B1-9A41-D533A2CAD2E4}" type="presOf" srcId="{C234F3D9-A2B6-477F-B8E8-103FDABE6ECC}" destId="{DC7BB153-EFE4-41DA-BC90-4A3D995863B6}" srcOrd="0" destOrd="0" presId="urn:microsoft.com/office/officeart/2018/5/layout/CenteredIconLabelDescriptionList"/>
    <dgm:cxn modelId="{D58C8360-C2BA-4A7D-B359-BE586A5E612F}" srcId="{C234F3D9-A2B6-477F-B8E8-103FDABE6ECC}" destId="{93B1C9C0-A906-481B-AAEA-524E621201F2}" srcOrd="1" destOrd="0" parTransId="{717D1061-0B83-4CC0-8AD4-1BD7B463D487}" sibTransId="{0851884F-EE96-4430-AE79-F26001B01928}"/>
    <dgm:cxn modelId="{769FBB64-B1BC-4EE1-A540-5B18D63DE9D7}" type="presOf" srcId="{1E4B3189-E29C-4A21-85D3-46B74095BB19}" destId="{6C2A782A-41C0-4F15-B265-2858654B36DE}" srcOrd="0" destOrd="0" presId="urn:microsoft.com/office/officeart/2018/5/layout/CenteredIconLabelDescriptionList"/>
    <dgm:cxn modelId="{8836DE6F-39EF-491F-9ACB-6620A1DDB968}" srcId="{C234F3D9-A2B6-477F-B8E8-103FDABE6ECC}" destId="{F7CE70E7-AC02-4CDD-B904-8020E8B42414}" srcOrd="2" destOrd="0" parTransId="{351E50E5-F12C-464B-AD34-0862AC746C57}" sibTransId="{50F50DEF-21EB-4A4D-A7C9-90B0391C0FDC}"/>
    <dgm:cxn modelId="{2650BE79-7CB6-48E2-A265-658356CF15F8}" type="presOf" srcId="{F7CE70E7-AC02-4CDD-B904-8020E8B42414}" destId="{D4962D3C-5E88-4D4C-A5B8-6840FA5D1C46}" srcOrd="0" destOrd="2" presId="urn:microsoft.com/office/officeart/2018/5/layout/CenteredIconLabelDescriptionList"/>
    <dgm:cxn modelId="{9A7FDF7E-30C0-492B-B53C-5A71EBE862A1}" type="presOf" srcId="{162B2BA7-17A1-4116-9380-81A035D41ADE}" destId="{731A4AD3-4F00-43BC-9EF1-7CF79BDBE6F3}" srcOrd="0" destOrd="1" presId="urn:microsoft.com/office/officeart/2018/5/layout/CenteredIconLabelDescriptionList"/>
    <dgm:cxn modelId="{1EA02B84-77AC-42DA-A907-BBB29210215F}" type="presOf" srcId="{F478ECA3-D4E6-496C-A3A1-68EDF14465D6}" destId="{32B772E2-6B45-4F79-B79D-C007BD791A3F}" srcOrd="0" destOrd="0" presId="urn:microsoft.com/office/officeart/2018/5/layout/CenteredIconLabelDescriptionList"/>
    <dgm:cxn modelId="{E68A4D88-AB17-43EC-98AD-EEEE0E37BD6C}" srcId="{F478ECA3-D4E6-496C-A3A1-68EDF14465D6}" destId="{C234F3D9-A2B6-477F-B8E8-103FDABE6ECC}" srcOrd="2" destOrd="0" parTransId="{DEEFFCB5-EF1D-4729-A831-70E047C1C0A4}" sibTransId="{04F68666-9B97-4C22-8B1F-DDC078FB4BAD}"/>
    <dgm:cxn modelId="{73FE528D-7D1F-4033-9B6D-AD12696F21C7}" srcId="{1E4B3189-E29C-4A21-85D3-46B74095BB19}" destId="{BE289318-1282-4E35-B70B-D625C47CD85D}" srcOrd="2" destOrd="0" parTransId="{F24FDFD3-E9F3-4758-B88E-5AD6A16A3BC5}" sibTransId="{B98B84AF-3324-45BF-83DB-D49D1FD67565}"/>
    <dgm:cxn modelId="{C7B17898-0E01-4E73-838B-ED34AF041E2C}" type="presOf" srcId="{EDBFCE4C-0AB0-4F2D-8662-038AF0365AB7}" destId="{731A4AD3-4F00-43BC-9EF1-7CF79BDBE6F3}" srcOrd="0" destOrd="2" presId="urn:microsoft.com/office/officeart/2018/5/layout/CenteredIconLabelDescriptionList"/>
    <dgm:cxn modelId="{5F7A619E-21E5-41FD-81A5-16560F8EF8E0}" type="presOf" srcId="{6755C07B-5B59-4332-8141-BDF72AF31D4B}" destId="{3BEFEAB7-65FE-4CDE-853C-766CB9918D8E}" srcOrd="0" destOrd="0" presId="urn:microsoft.com/office/officeart/2018/5/layout/CenteredIconLabelDescriptionList"/>
    <dgm:cxn modelId="{5D77939F-D80C-47BB-924A-26AD53007E67}" srcId="{C234F3D9-A2B6-477F-B8E8-103FDABE6ECC}" destId="{C4EB4852-448B-4391-82D5-13B50A893A2F}" srcOrd="0" destOrd="0" parTransId="{3C5F390B-4A82-4BAE-9C0B-4E264E7CFB7C}" sibTransId="{06ADD57F-5CE2-4AC4-BB6E-3945C07350F0}"/>
    <dgm:cxn modelId="{D75B21B3-FFC6-4BFF-876E-1ED652E560A9}" type="presOf" srcId="{4A157EE9-07F2-49B7-8683-C5BB3228F0BA}" destId="{DDD2BF7E-20A0-4C33-BA75-C3789916B157}" srcOrd="0" destOrd="0" presId="urn:microsoft.com/office/officeart/2018/5/layout/CenteredIconLabelDescriptionList"/>
    <dgm:cxn modelId="{71090EBC-48C0-4AAA-8A99-07823CADBA83}" type="presOf" srcId="{C4EB4852-448B-4391-82D5-13B50A893A2F}" destId="{D4962D3C-5E88-4D4C-A5B8-6840FA5D1C46}" srcOrd="0" destOrd="0" presId="urn:microsoft.com/office/officeart/2018/5/layout/CenteredIconLabelDescriptionList"/>
    <dgm:cxn modelId="{7921C2DD-4D2A-4E8C-A783-5407A0D3387B}" type="presOf" srcId="{93B1C9C0-A906-481B-AAEA-524E621201F2}" destId="{D4962D3C-5E88-4D4C-A5B8-6840FA5D1C46}" srcOrd="0" destOrd="1" presId="urn:microsoft.com/office/officeart/2018/5/layout/CenteredIconLabelDescriptionList"/>
    <dgm:cxn modelId="{CB669AE0-5590-4488-8219-226E9C29295C}" srcId="{1E4B3189-E29C-4A21-85D3-46B74095BB19}" destId="{6755C07B-5B59-4332-8141-BDF72AF31D4B}" srcOrd="0" destOrd="0" parTransId="{B601556C-6316-474E-B757-C4A5C2BEF18C}" sibTransId="{AB907332-BB63-42A4-84BF-49B0EEE40908}"/>
    <dgm:cxn modelId="{5324FFE9-373F-493C-B66C-37B30A632CD5}" srcId="{4A157EE9-07F2-49B7-8683-C5BB3228F0BA}" destId="{EDBFCE4C-0AB0-4F2D-8662-038AF0365AB7}" srcOrd="2" destOrd="0" parTransId="{12AF01BC-39F2-4B96-A893-863A88A80C5D}" sibTransId="{AC1772AF-A7D2-4797-AEA4-A99336C78E18}"/>
    <dgm:cxn modelId="{E4BB4BEB-BAED-43AE-8CE4-E6D4A6D45731}" type="presOf" srcId="{BE289318-1282-4E35-B70B-D625C47CD85D}" destId="{3BEFEAB7-65FE-4CDE-853C-766CB9918D8E}" srcOrd="0" destOrd="2" presId="urn:microsoft.com/office/officeart/2018/5/layout/CenteredIconLabelDescriptionList"/>
    <dgm:cxn modelId="{12F77546-B143-4744-BFA6-B2FDA047B45C}" type="presParOf" srcId="{32B772E2-6B45-4F79-B79D-C007BD791A3F}" destId="{70437841-A0CF-481E-BE56-DF979283B58D}" srcOrd="0" destOrd="0" presId="urn:microsoft.com/office/officeart/2018/5/layout/CenteredIconLabelDescriptionList"/>
    <dgm:cxn modelId="{6D8552DE-B620-400B-B51D-F6DC0D461427}" type="presParOf" srcId="{70437841-A0CF-481E-BE56-DF979283B58D}" destId="{FC218955-CDDE-4CFA-AAC7-70397F7896D5}" srcOrd="0" destOrd="0" presId="urn:microsoft.com/office/officeart/2018/5/layout/CenteredIconLabelDescriptionList"/>
    <dgm:cxn modelId="{3A21B70E-A7FD-47E6-96B8-6DB7DEC84CCC}" type="presParOf" srcId="{70437841-A0CF-481E-BE56-DF979283B58D}" destId="{27DD5BFE-C243-4C90-8F7B-C252FD11E7C1}" srcOrd="1" destOrd="0" presId="urn:microsoft.com/office/officeart/2018/5/layout/CenteredIconLabelDescriptionList"/>
    <dgm:cxn modelId="{6C533CF4-31FD-40A1-8D5A-EF5503C7E87E}" type="presParOf" srcId="{70437841-A0CF-481E-BE56-DF979283B58D}" destId="{6C2A782A-41C0-4F15-B265-2858654B36DE}" srcOrd="2" destOrd="0" presId="urn:microsoft.com/office/officeart/2018/5/layout/CenteredIconLabelDescriptionList"/>
    <dgm:cxn modelId="{C326757F-AB6B-4C6C-AEB7-5924F939A875}" type="presParOf" srcId="{70437841-A0CF-481E-BE56-DF979283B58D}" destId="{64F3848F-F00E-4500-B15E-BA85FFD289DE}" srcOrd="3" destOrd="0" presId="urn:microsoft.com/office/officeart/2018/5/layout/CenteredIconLabelDescriptionList"/>
    <dgm:cxn modelId="{75937940-80A5-4413-BF00-AB7C60F5BF53}" type="presParOf" srcId="{70437841-A0CF-481E-BE56-DF979283B58D}" destId="{3BEFEAB7-65FE-4CDE-853C-766CB9918D8E}" srcOrd="4" destOrd="0" presId="urn:microsoft.com/office/officeart/2018/5/layout/CenteredIconLabelDescriptionList"/>
    <dgm:cxn modelId="{DC08F06F-72A0-44CD-9055-C69961D636DB}" type="presParOf" srcId="{32B772E2-6B45-4F79-B79D-C007BD791A3F}" destId="{DC342DA3-B413-4215-A0CD-56FDA5983D55}" srcOrd="1" destOrd="0" presId="urn:microsoft.com/office/officeart/2018/5/layout/CenteredIconLabelDescriptionList"/>
    <dgm:cxn modelId="{12B9DFDA-EAB6-48A4-BB0D-7CF19B73316A}" type="presParOf" srcId="{32B772E2-6B45-4F79-B79D-C007BD791A3F}" destId="{50269A24-5AF0-4775-91A1-13BEFD17484C}" srcOrd="2" destOrd="0" presId="urn:microsoft.com/office/officeart/2018/5/layout/CenteredIconLabelDescriptionList"/>
    <dgm:cxn modelId="{48649AFD-D7A0-4BE9-908D-0E381A93E681}" type="presParOf" srcId="{50269A24-5AF0-4775-91A1-13BEFD17484C}" destId="{62739C98-8433-4B7D-8906-1CEE2B45AB07}" srcOrd="0" destOrd="0" presId="urn:microsoft.com/office/officeart/2018/5/layout/CenteredIconLabelDescriptionList"/>
    <dgm:cxn modelId="{826B0B33-38D8-41D6-9B08-61106E3D96FA}" type="presParOf" srcId="{50269A24-5AF0-4775-91A1-13BEFD17484C}" destId="{4A3990C2-C9FE-4E5B-BC53-105C3C404DC5}" srcOrd="1" destOrd="0" presId="urn:microsoft.com/office/officeart/2018/5/layout/CenteredIconLabelDescriptionList"/>
    <dgm:cxn modelId="{6B251872-84CE-4C2F-941B-313D22496946}" type="presParOf" srcId="{50269A24-5AF0-4775-91A1-13BEFD17484C}" destId="{DDD2BF7E-20A0-4C33-BA75-C3789916B157}" srcOrd="2" destOrd="0" presId="urn:microsoft.com/office/officeart/2018/5/layout/CenteredIconLabelDescriptionList"/>
    <dgm:cxn modelId="{60579BE4-B029-49DE-B05A-461EAA2823B6}" type="presParOf" srcId="{50269A24-5AF0-4775-91A1-13BEFD17484C}" destId="{927891AA-B44A-4909-9C36-F64DBC4801E4}" srcOrd="3" destOrd="0" presId="urn:microsoft.com/office/officeart/2018/5/layout/CenteredIconLabelDescriptionList"/>
    <dgm:cxn modelId="{2E879E8D-DB43-4C36-8E0F-E9068C9B4DB5}" type="presParOf" srcId="{50269A24-5AF0-4775-91A1-13BEFD17484C}" destId="{731A4AD3-4F00-43BC-9EF1-7CF79BDBE6F3}" srcOrd="4" destOrd="0" presId="urn:microsoft.com/office/officeart/2018/5/layout/CenteredIconLabelDescriptionList"/>
    <dgm:cxn modelId="{6030F2C4-078B-47EE-A97D-94709913854C}" type="presParOf" srcId="{32B772E2-6B45-4F79-B79D-C007BD791A3F}" destId="{F62051CC-E87A-4169-99A1-3CBF8DBABC44}" srcOrd="3" destOrd="0" presId="urn:microsoft.com/office/officeart/2018/5/layout/CenteredIconLabelDescriptionList"/>
    <dgm:cxn modelId="{497DBCFD-CB3F-41E9-AA8A-E38C0FFB9905}" type="presParOf" srcId="{32B772E2-6B45-4F79-B79D-C007BD791A3F}" destId="{5119F3DA-9F29-4C60-A451-B3621E40B138}" srcOrd="4" destOrd="0" presId="urn:microsoft.com/office/officeart/2018/5/layout/CenteredIconLabelDescriptionList"/>
    <dgm:cxn modelId="{65F1A961-93DC-4DF7-A5E9-EEFAFE137E00}" type="presParOf" srcId="{5119F3DA-9F29-4C60-A451-B3621E40B138}" destId="{8C13B0C9-9781-4FE6-B443-C2948D2641C8}" srcOrd="0" destOrd="0" presId="urn:microsoft.com/office/officeart/2018/5/layout/CenteredIconLabelDescriptionList"/>
    <dgm:cxn modelId="{FE00D7C0-0E51-4E1C-80BE-07DC54B44FF4}" type="presParOf" srcId="{5119F3DA-9F29-4C60-A451-B3621E40B138}" destId="{D8CFDD3C-3613-4041-BB3F-8F01161D42A7}" srcOrd="1" destOrd="0" presId="urn:microsoft.com/office/officeart/2018/5/layout/CenteredIconLabelDescriptionList"/>
    <dgm:cxn modelId="{29776D65-289D-4399-8C5D-61D1042D89F7}" type="presParOf" srcId="{5119F3DA-9F29-4C60-A451-B3621E40B138}" destId="{DC7BB153-EFE4-41DA-BC90-4A3D995863B6}" srcOrd="2" destOrd="0" presId="urn:microsoft.com/office/officeart/2018/5/layout/CenteredIconLabelDescriptionList"/>
    <dgm:cxn modelId="{C8791DB9-50D1-468D-9FE5-94E9EE6FF665}" type="presParOf" srcId="{5119F3DA-9F29-4C60-A451-B3621E40B138}" destId="{8D5719F5-A247-423F-AAE6-0010247804B9}" srcOrd="3" destOrd="0" presId="urn:microsoft.com/office/officeart/2018/5/layout/CenteredIconLabelDescriptionList"/>
    <dgm:cxn modelId="{87752609-E698-41E1-955A-F21AD763C440}" type="presParOf" srcId="{5119F3DA-9F29-4C60-A451-B3621E40B138}" destId="{D4962D3C-5E88-4D4C-A5B8-6840FA5D1C4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8DF8A8-A004-4FEE-B532-610C4A7614B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16A00E-39CC-4144-AA6F-3B76B0E4481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rial Rounded MT Bold" panose="020F0704030504030204" pitchFamily="34" charset="0"/>
            </a:rPr>
            <a:t>Memory Management:</a:t>
          </a:r>
          <a:endParaRPr lang="en-US" dirty="0">
            <a:latin typeface="Arial Rounded MT Bold" panose="020F0704030504030204" pitchFamily="34" charset="0"/>
          </a:endParaRPr>
        </a:p>
      </dgm:t>
    </dgm:pt>
    <dgm:pt modelId="{AC94694D-755F-400E-9B68-F3FA2EC3F3AE}" type="parTrans" cxnId="{6B8EB5AD-BD2B-4F8A-8B4F-14AFBE187B42}">
      <dgm:prSet/>
      <dgm:spPr/>
      <dgm:t>
        <a:bodyPr/>
        <a:lstStyle/>
        <a:p>
          <a:endParaRPr lang="en-US"/>
        </a:p>
      </dgm:t>
    </dgm:pt>
    <dgm:pt modelId="{96983FA5-906D-4E9E-AE5F-FFBCC73ADA62}" type="sibTrans" cxnId="{6B8EB5AD-BD2B-4F8A-8B4F-14AFBE187B42}">
      <dgm:prSet/>
      <dgm:spPr/>
      <dgm:t>
        <a:bodyPr/>
        <a:lstStyle/>
        <a:p>
          <a:endParaRPr lang="en-US"/>
        </a:p>
      </dgm:t>
    </dgm:pt>
    <dgm:pt modelId="{90D644DD-ED38-4887-A657-85A35FC18AC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Challenge: 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High memory usage during model training.</a:t>
          </a:r>
        </a:p>
        <a:p>
          <a:pPr>
            <a:lnSpc>
              <a:spcPct val="100000"/>
            </a:lnSpc>
          </a:pPr>
          <a:r>
            <a: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Simplified approach with fewer trials and use of temporary directories for intermediate storage.</a:t>
          </a:r>
        </a:p>
      </dgm:t>
    </dgm:pt>
    <dgm:pt modelId="{1CFBFD92-7070-42DC-820B-5377E2BC1590}" type="parTrans" cxnId="{F28F8548-19FD-4D53-9ABD-1F940E00EF28}">
      <dgm:prSet/>
      <dgm:spPr/>
      <dgm:t>
        <a:bodyPr/>
        <a:lstStyle/>
        <a:p>
          <a:endParaRPr lang="en-US"/>
        </a:p>
      </dgm:t>
    </dgm:pt>
    <dgm:pt modelId="{FE793131-B74A-40BE-8469-290D21A16D0D}" type="sibTrans" cxnId="{F28F8548-19FD-4D53-9ABD-1F940E00EF28}">
      <dgm:prSet/>
      <dgm:spPr/>
      <dgm:t>
        <a:bodyPr/>
        <a:lstStyle/>
        <a:p>
          <a:endParaRPr lang="en-US"/>
        </a:p>
      </dgm:t>
    </dgm:pt>
    <dgm:pt modelId="{E605611F-4479-4E87-B2DA-99859340F7F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rial Rounded MT Bold" panose="020F0704030504030204" pitchFamily="34" charset="0"/>
            </a:rPr>
            <a:t>Model Interpretability:</a:t>
          </a:r>
          <a:endParaRPr lang="en-US" dirty="0">
            <a:latin typeface="Arial Rounded MT Bold" panose="020F0704030504030204" pitchFamily="34" charset="0"/>
          </a:endParaRPr>
        </a:p>
      </dgm:t>
    </dgm:pt>
    <dgm:pt modelId="{B07CF8DF-1136-41D5-9394-F0228D1AE1CB}" type="parTrans" cxnId="{4B01843C-6F1E-41AC-A34D-2A6AD13E5B4C}">
      <dgm:prSet/>
      <dgm:spPr/>
      <dgm:t>
        <a:bodyPr/>
        <a:lstStyle/>
        <a:p>
          <a:endParaRPr lang="en-US"/>
        </a:p>
      </dgm:t>
    </dgm:pt>
    <dgm:pt modelId="{0F0347F2-6B39-40AA-9F74-4E588AEB54F5}" type="sibTrans" cxnId="{4B01843C-6F1E-41AC-A34D-2A6AD13E5B4C}">
      <dgm:prSet/>
      <dgm:spPr/>
      <dgm:t>
        <a:bodyPr/>
        <a:lstStyle/>
        <a:p>
          <a:endParaRPr lang="en-US"/>
        </a:p>
      </dgm:t>
    </dgm:pt>
    <dgm:pt modelId="{FD6007DC-BCD3-403B-985D-D7AAD82496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Challenge: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Ensuring model predictions are interpretable and trustworthy.</a:t>
          </a:r>
        </a:p>
      </dgm:t>
    </dgm:pt>
    <dgm:pt modelId="{3BFFE7DF-14D0-4B62-A48D-134A4B1A0D9A}" type="parTrans" cxnId="{702A7C4D-487B-4712-87F2-3CACC57ED19A}">
      <dgm:prSet/>
      <dgm:spPr/>
      <dgm:t>
        <a:bodyPr/>
        <a:lstStyle/>
        <a:p>
          <a:endParaRPr lang="en-US"/>
        </a:p>
      </dgm:t>
    </dgm:pt>
    <dgm:pt modelId="{03599B29-A331-4226-AB88-29650BDC8E79}" type="sibTrans" cxnId="{702A7C4D-487B-4712-87F2-3CACC57ED19A}">
      <dgm:prSet/>
      <dgm:spPr/>
      <dgm:t>
        <a:bodyPr/>
        <a:lstStyle/>
        <a:p>
          <a:endParaRPr lang="en-US"/>
        </a:p>
      </dgm:t>
    </dgm:pt>
    <dgm:pt modelId="{458F9582-C861-4E50-9DFB-2B1724AEC9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Integrated SHAP (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SHapley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Additive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exPlanations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) to explain model decisions, though required adjustments for TensorFlow.</a:t>
          </a:r>
        </a:p>
      </dgm:t>
    </dgm:pt>
    <dgm:pt modelId="{59FACE71-CD18-43CF-B8F4-CA59E923AE23}" type="parTrans" cxnId="{9BF782FC-0E55-40D9-A0D4-6DE006DCDE2F}">
      <dgm:prSet/>
      <dgm:spPr/>
      <dgm:t>
        <a:bodyPr/>
        <a:lstStyle/>
        <a:p>
          <a:endParaRPr lang="en-US"/>
        </a:p>
      </dgm:t>
    </dgm:pt>
    <dgm:pt modelId="{75C4CD25-8C8C-4904-B9D1-A6A95C4C9299}" type="sibTrans" cxnId="{9BF782FC-0E55-40D9-A0D4-6DE006DCDE2F}">
      <dgm:prSet/>
      <dgm:spPr/>
      <dgm:t>
        <a:bodyPr/>
        <a:lstStyle/>
        <a:p>
          <a:endParaRPr lang="en-US"/>
        </a:p>
      </dgm:t>
    </dgm:pt>
    <dgm:pt modelId="{1D71C228-873F-4A18-B705-006F913EE4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>
              <a:latin typeface="Arial Rounded MT Bold" panose="020F0704030504030204" pitchFamily="34" charset="0"/>
            </a:rPr>
            <a:t>Class Imbalance:</a:t>
          </a:r>
          <a:endParaRPr lang="en-US" dirty="0">
            <a:latin typeface="Arial Rounded MT Bold" panose="020F0704030504030204" pitchFamily="34" charset="0"/>
          </a:endParaRPr>
        </a:p>
      </dgm:t>
    </dgm:pt>
    <dgm:pt modelId="{0346D661-2F7E-4F1D-8DF9-5573FEC3C7B1}" type="parTrans" cxnId="{965030A4-6A61-419E-865F-2C0EE2CCA389}">
      <dgm:prSet/>
      <dgm:spPr/>
      <dgm:t>
        <a:bodyPr/>
        <a:lstStyle/>
        <a:p>
          <a:endParaRPr lang="en-US"/>
        </a:p>
      </dgm:t>
    </dgm:pt>
    <dgm:pt modelId="{3E885446-BEA1-4C74-8466-0A4126584F1E}" type="sibTrans" cxnId="{965030A4-6A61-419E-865F-2C0EE2CCA389}">
      <dgm:prSet/>
      <dgm:spPr/>
      <dgm:t>
        <a:bodyPr/>
        <a:lstStyle/>
        <a:p>
          <a:endParaRPr lang="en-US"/>
        </a:p>
      </dgm:t>
    </dgm:pt>
    <dgm:pt modelId="{9B8AC7CC-25AB-4B1D-BA9B-E271C1DB5A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i="1">
              <a:latin typeface="Times New Roman" panose="02020603050405020304" pitchFamily="18" charset="0"/>
              <a:cs typeface="Times New Roman" panose="02020603050405020304" pitchFamily="18" charset="0"/>
            </a:rPr>
            <a:t>Challenge: 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Slight variations in the number of images per class.</a:t>
          </a:r>
        </a:p>
      </dgm:t>
    </dgm:pt>
    <dgm:pt modelId="{BC7AE253-A3CA-4311-90AC-E14F9325E32E}" type="parTrans" cxnId="{5A8D1FD5-657D-41D2-A0E4-A5A87B3FA563}">
      <dgm:prSet/>
      <dgm:spPr/>
      <dgm:t>
        <a:bodyPr/>
        <a:lstStyle/>
        <a:p>
          <a:endParaRPr lang="en-US"/>
        </a:p>
      </dgm:t>
    </dgm:pt>
    <dgm:pt modelId="{A5514F6F-CD1A-4C1E-A987-AFC2D317F548}" type="sibTrans" cxnId="{5A8D1FD5-657D-41D2-A0E4-A5A87B3FA563}">
      <dgm:prSet/>
      <dgm:spPr/>
      <dgm:t>
        <a:bodyPr/>
        <a:lstStyle/>
        <a:p>
          <a:endParaRPr lang="en-US"/>
        </a:p>
      </dgm:t>
    </dgm:pt>
    <dgm:pt modelId="{7A021944-92C3-4517-8BD5-06FDBC47AB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Applied selective data augmentation to underrepresented classes.</a:t>
          </a:r>
        </a:p>
      </dgm:t>
    </dgm:pt>
    <dgm:pt modelId="{2FFB6669-4AE2-4393-A943-0C49596BF52C}" type="parTrans" cxnId="{3D7B0FA4-AAAC-44D8-99AA-02E7CD4CAD5B}">
      <dgm:prSet/>
      <dgm:spPr/>
      <dgm:t>
        <a:bodyPr/>
        <a:lstStyle/>
        <a:p>
          <a:endParaRPr lang="en-US"/>
        </a:p>
      </dgm:t>
    </dgm:pt>
    <dgm:pt modelId="{E3D0CCB3-FBB3-4491-8B1F-2AC668B3E09D}" type="sibTrans" cxnId="{3D7B0FA4-AAAC-44D8-99AA-02E7CD4CAD5B}">
      <dgm:prSet/>
      <dgm:spPr/>
      <dgm:t>
        <a:bodyPr/>
        <a:lstStyle/>
        <a:p>
          <a:endParaRPr lang="en-US"/>
        </a:p>
      </dgm:t>
    </dgm:pt>
    <dgm:pt modelId="{1A4695D7-403E-4730-B24B-7B0FD2ACA836}" type="pres">
      <dgm:prSet presAssocID="{178DF8A8-A004-4FEE-B532-610C4A7614B3}" presName="root" presStyleCnt="0">
        <dgm:presLayoutVars>
          <dgm:dir/>
          <dgm:resizeHandles val="exact"/>
        </dgm:presLayoutVars>
      </dgm:prSet>
      <dgm:spPr/>
    </dgm:pt>
    <dgm:pt modelId="{E20EB721-DB8C-49CE-97D0-3433057978BE}" type="pres">
      <dgm:prSet presAssocID="{4716A00E-39CC-4144-AA6F-3B76B0E44817}" presName="compNode" presStyleCnt="0"/>
      <dgm:spPr/>
    </dgm:pt>
    <dgm:pt modelId="{9086B7E6-E1F1-4A22-AE4D-230BE5997B6C}" type="pres">
      <dgm:prSet presAssocID="{4716A00E-39CC-4144-AA6F-3B76B0E44817}" presName="iconRect" presStyleLbl="node1" presStyleIdx="0" presStyleCnt="3" custLinFactNeighborX="62697" custLinFactNeighborY="-32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5246266-A941-46BB-B7CC-959591B1B729}" type="pres">
      <dgm:prSet presAssocID="{4716A00E-39CC-4144-AA6F-3B76B0E44817}" presName="iconSpace" presStyleCnt="0"/>
      <dgm:spPr/>
    </dgm:pt>
    <dgm:pt modelId="{BB60A350-33F7-4C8D-96D0-208EE2CBB168}" type="pres">
      <dgm:prSet presAssocID="{4716A00E-39CC-4144-AA6F-3B76B0E44817}" presName="parTx" presStyleLbl="revTx" presStyleIdx="0" presStyleCnt="6">
        <dgm:presLayoutVars>
          <dgm:chMax val="0"/>
          <dgm:chPref val="0"/>
        </dgm:presLayoutVars>
      </dgm:prSet>
      <dgm:spPr/>
    </dgm:pt>
    <dgm:pt modelId="{30970201-4AE7-4A45-B9ED-3F4876086CFE}" type="pres">
      <dgm:prSet presAssocID="{4716A00E-39CC-4144-AA6F-3B76B0E44817}" presName="txSpace" presStyleCnt="0"/>
      <dgm:spPr/>
    </dgm:pt>
    <dgm:pt modelId="{B2ED4C4A-048B-4A61-A8C6-8224576BA062}" type="pres">
      <dgm:prSet presAssocID="{4716A00E-39CC-4144-AA6F-3B76B0E44817}" presName="desTx" presStyleLbl="revTx" presStyleIdx="1" presStyleCnt="6">
        <dgm:presLayoutVars/>
      </dgm:prSet>
      <dgm:spPr/>
    </dgm:pt>
    <dgm:pt modelId="{3391DEF1-081A-4DB3-9E24-649146B58AB4}" type="pres">
      <dgm:prSet presAssocID="{96983FA5-906D-4E9E-AE5F-FFBCC73ADA62}" presName="sibTrans" presStyleCnt="0"/>
      <dgm:spPr/>
    </dgm:pt>
    <dgm:pt modelId="{17B1E1EE-5C62-4DE6-9FB3-AE9A05E20A70}" type="pres">
      <dgm:prSet presAssocID="{E605611F-4479-4E87-B2DA-99859340F7F7}" presName="compNode" presStyleCnt="0"/>
      <dgm:spPr/>
    </dgm:pt>
    <dgm:pt modelId="{1ADBA6BF-6593-4E26-B9C8-1FE154E2925F}" type="pres">
      <dgm:prSet presAssocID="{E605611F-4479-4E87-B2DA-99859340F7F7}" presName="iconRect" presStyleLbl="node1" presStyleIdx="1" presStyleCnt="3" custLinFactNeighborX="81074" custLinFactNeighborY="540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7202A7E8-F35F-4C97-A679-1B62035B7853}" type="pres">
      <dgm:prSet presAssocID="{E605611F-4479-4E87-B2DA-99859340F7F7}" presName="iconSpace" presStyleCnt="0"/>
      <dgm:spPr/>
    </dgm:pt>
    <dgm:pt modelId="{01EB6C27-D4DB-4053-8FEF-904DF42C610C}" type="pres">
      <dgm:prSet presAssocID="{E605611F-4479-4E87-B2DA-99859340F7F7}" presName="parTx" presStyleLbl="revTx" presStyleIdx="2" presStyleCnt="6">
        <dgm:presLayoutVars>
          <dgm:chMax val="0"/>
          <dgm:chPref val="0"/>
        </dgm:presLayoutVars>
      </dgm:prSet>
      <dgm:spPr/>
    </dgm:pt>
    <dgm:pt modelId="{7C27E0D7-5689-4F7C-8DDE-A155E475B50D}" type="pres">
      <dgm:prSet presAssocID="{E605611F-4479-4E87-B2DA-99859340F7F7}" presName="txSpace" presStyleCnt="0"/>
      <dgm:spPr/>
    </dgm:pt>
    <dgm:pt modelId="{09C05FC1-260D-4D0F-897B-A4B27D26AE80}" type="pres">
      <dgm:prSet presAssocID="{E605611F-4479-4E87-B2DA-99859340F7F7}" presName="desTx" presStyleLbl="revTx" presStyleIdx="3" presStyleCnt="6">
        <dgm:presLayoutVars/>
      </dgm:prSet>
      <dgm:spPr/>
    </dgm:pt>
    <dgm:pt modelId="{7FFFCD2E-1E94-4B3C-BB4F-6DC62ADB1A3C}" type="pres">
      <dgm:prSet presAssocID="{0F0347F2-6B39-40AA-9F74-4E588AEB54F5}" presName="sibTrans" presStyleCnt="0"/>
      <dgm:spPr/>
    </dgm:pt>
    <dgm:pt modelId="{6F10664E-4E3E-4DF2-9D72-5734E7BE8A34}" type="pres">
      <dgm:prSet presAssocID="{1D71C228-873F-4A18-B705-006F913EE46F}" presName="compNode" presStyleCnt="0"/>
      <dgm:spPr/>
    </dgm:pt>
    <dgm:pt modelId="{8B845A79-0252-47EB-9152-D2B411EE5BC2}" type="pres">
      <dgm:prSet presAssocID="{1D71C228-873F-4A18-B705-006F913EE46F}" presName="iconRect" presStyleLbl="node1" presStyleIdx="2" presStyleCnt="3" custLinFactNeighborX="74588" custLinFactNeighborY="-432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A9512D9-113D-454C-B6F4-766DB4D858B1}" type="pres">
      <dgm:prSet presAssocID="{1D71C228-873F-4A18-B705-006F913EE46F}" presName="iconSpace" presStyleCnt="0"/>
      <dgm:spPr/>
    </dgm:pt>
    <dgm:pt modelId="{39A69AFD-3E24-4833-8BB0-6A96A2712D09}" type="pres">
      <dgm:prSet presAssocID="{1D71C228-873F-4A18-B705-006F913EE46F}" presName="parTx" presStyleLbl="revTx" presStyleIdx="4" presStyleCnt="6">
        <dgm:presLayoutVars>
          <dgm:chMax val="0"/>
          <dgm:chPref val="0"/>
        </dgm:presLayoutVars>
      </dgm:prSet>
      <dgm:spPr/>
    </dgm:pt>
    <dgm:pt modelId="{CFCF5694-B794-4659-BB31-8C2716DCE9EF}" type="pres">
      <dgm:prSet presAssocID="{1D71C228-873F-4A18-B705-006F913EE46F}" presName="txSpace" presStyleCnt="0"/>
      <dgm:spPr/>
    </dgm:pt>
    <dgm:pt modelId="{BEDA092D-3D5D-4A0C-ABAC-F3EDD4DC0E97}" type="pres">
      <dgm:prSet presAssocID="{1D71C228-873F-4A18-B705-006F913EE46F}" presName="desTx" presStyleLbl="revTx" presStyleIdx="5" presStyleCnt="6">
        <dgm:presLayoutVars/>
      </dgm:prSet>
      <dgm:spPr/>
    </dgm:pt>
  </dgm:ptLst>
  <dgm:cxnLst>
    <dgm:cxn modelId="{8003BD17-620A-4B4C-80C6-FF5AF57190C1}" type="presOf" srcId="{178DF8A8-A004-4FEE-B532-610C4A7614B3}" destId="{1A4695D7-403E-4730-B24B-7B0FD2ACA836}" srcOrd="0" destOrd="0" presId="urn:microsoft.com/office/officeart/2018/2/layout/IconLabelDescriptionList"/>
    <dgm:cxn modelId="{6887C21A-863E-44FC-AEC5-2001FED424A8}" type="presOf" srcId="{458F9582-C861-4E50-9DFB-2B1724AEC911}" destId="{09C05FC1-260D-4D0F-897B-A4B27D26AE80}" srcOrd="0" destOrd="1" presId="urn:microsoft.com/office/officeart/2018/2/layout/IconLabelDescriptionList"/>
    <dgm:cxn modelId="{78560A2D-DE69-4BD2-92E5-D99147DE21A4}" type="presOf" srcId="{7A021944-92C3-4517-8BD5-06FDBC47AB9B}" destId="{BEDA092D-3D5D-4A0C-ABAC-F3EDD4DC0E97}" srcOrd="0" destOrd="1" presId="urn:microsoft.com/office/officeart/2018/2/layout/IconLabelDescriptionList"/>
    <dgm:cxn modelId="{4B01843C-6F1E-41AC-A34D-2A6AD13E5B4C}" srcId="{178DF8A8-A004-4FEE-B532-610C4A7614B3}" destId="{E605611F-4479-4E87-B2DA-99859340F7F7}" srcOrd="1" destOrd="0" parTransId="{B07CF8DF-1136-41D5-9394-F0228D1AE1CB}" sibTransId="{0F0347F2-6B39-40AA-9F74-4E588AEB54F5}"/>
    <dgm:cxn modelId="{F28F8548-19FD-4D53-9ABD-1F940E00EF28}" srcId="{4716A00E-39CC-4144-AA6F-3B76B0E44817}" destId="{90D644DD-ED38-4887-A657-85A35FC18AC5}" srcOrd="0" destOrd="0" parTransId="{1CFBFD92-7070-42DC-820B-5377E2BC1590}" sibTransId="{FE793131-B74A-40BE-8469-290D21A16D0D}"/>
    <dgm:cxn modelId="{702A7C4D-487B-4712-87F2-3CACC57ED19A}" srcId="{E605611F-4479-4E87-B2DA-99859340F7F7}" destId="{FD6007DC-BCD3-403B-985D-D7AAD8249663}" srcOrd="0" destOrd="0" parTransId="{3BFFE7DF-14D0-4B62-A48D-134A4B1A0D9A}" sibTransId="{03599B29-A331-4226-AB88-29650BDC8E79}"/>
    <dgm:cxn modelId="{81B44D50-76E4-4DD4-A9BC-A15249FBB15A}" type="presOf" srcId="{1D71C228-873F-4A18-B705-006F913EE46F}" destId="{39A69AFD-3E24-4833-8BB0-6A96A2712D09}" srcOrd="0" destOrd="0" presId="urn:microsoft.com/office/officeart/2018/2/layout/IconLabelDescriptionList"/>
    <dgm:cxn modelId="{5668BF56-642E-41BF-9ECD-50CA877D19FD}" type="presOf" srcId="{FD6007DC-BCD3-403B-985D-D7AAD8249663}" destId="{09C05FC1-260D-4D0F-897B-A4B27D26AE80}" srcOrd="0" destOrd="0" presId="urn:microsoft.com/office/officeart/2018/2/layout/IconLabelDescriptionList"/>
    <dgm:cxn modelId="{C8E190A3-CFCC-483F-9393-6D8F61D76D60}" type="presOf" srcId="{4716A00E-39CC-4144-AA6F-3B76B0E44817}" destId="{BB60A350-33F7-4C8D-96D0-208EE2CBB168}" srcOrd="0" destOrd="0" presId="urn:microsoft.com/office/officeart/2018/2/layout/IconLabelDescriptionList"/>
    <dgm:cxn modelId="{3D7B0FA4-AAAC-44D8-99AA-02E7CD4CAD5B}" srcId="{1D71C228-873F-4A18-B705-006F913EE46F}" destId="{7A021944-92C3-4517-8BD5-06FDBC47AB9B}" srcOrd="1" destOrd="0" parTransId="{2FFB6669-4AE2-4393-A943-0C49596BF52C}" sibTransId="{E3D0CCB3-FBB3-4491-8B1F-2AC668B3E09D}"/>
    <dgm:cxn modelId="{965030A4-6A61-419E-865F-2C0EE2CCA389}" srcId="{178DF8A8-A004-4FEE-B532-610C4A7614B3}" destId="{1D71C228-873F-4A18-B705-006F913EE46F}" srcOrd="2" destOrd="0" parTransId="{0346D661-2F7E-4F1D-8DF9-5573FEC3C7B1}" sibTransId="{3E885446-BEA1-4C74-8466-0A4126584F1E}"/>
    <dgm:cxn modelId="{7FFCAFAA-7FCE-41E4-BE6D-B914A59AD9BE}" type="presOf" srcId="{90D644DD-ED38-4887-A657-85A35FC18AC5}" destId="{B2ED4C4A-048B-4A61-A8C6-8224576BA062}" srcOrd="0" destOrd="0" presId="urn:microsoft.com/office/officeart/2018/2/layout/IconLabelDescriptionList"/>
    <dgm:cxn modelId="{6B8EB5AD-BD2B-4F8A-8B4F-14AFBE187B42}" srcId="{178DF8A8-A004-4FEE-B532-610C4A7614B3}" destId="{4716A00E-39CC-4144-AA6F-3B76B0E44817}" srcOrd="0" destOrd="0" parTransId="{AC94694D-755F-400E-9B68-F3FA2EC3F3AE}" sibTransId="{96983FA5-906D-4E9E-AE5F-FFBCC73ADA62}"/>
    <dgm:cxn modelId="{F02219C0-39B9-4219-BFE9-AB0A59034C90}" type="presOf" srcId="{9B8AC7CC-25AB-4B1D-BA9B-E271C1DB5A43}" destId="{BEDA092D-3D5D-4A0C-ABAC-F3EDD4DC0E97}" srcOrd="0" destOrd="0" presId="urn:microsoft.com/office/officeart/2018/2/layout/IconLabelDescriptionList"/>
    <dgm:cxn modelId="{5A8D1FD5-657D-41D2-A0E4-A5A87B3FA563}" srcId="{1D71C228-873F-4A18-B705-006F913EE46F}" destId="{9B8AC7CC-25AB-4B1D-BA9B-E271C1DB5A43}" srcOrd="0" destOrd="0" parTransId="{BC7AE253-A3CA-4311-90AC-E14F9325E32E}" sibTransId="{A5514F6F-CD1A-4C1E-A987-AFC2D317F548}"/>
    <dgm:cxn modelId="{D3FAE1EF-AB3B-4E12-8CC6-76BE8C3E3164}" type="presOf" srcId="{E605611F-4479-4E87-B2DA-99859340F7F7}" destId="{01EB6C27-D4DB-4053-8FEF-904DF42C610C}" srcOrd="0" destOrd="0" presId="urn:microsoft.com/office/officeart/2018/2/layout/IconLabelDescriptionList"/>
    <dgm:cxn modelId="{9BF782FC-0E55-40D9-A0D4-6DE006DCDE2F}" srcId="{E605611F-4479-4E87-B2DA-99859340F7F7}" destId="{458F9582-C861-4E50-9DFB-2B1724AEC911}" srcOrd="1" destOrd="0" parTransId="{59FACE71-CD18-43CF-B8F4-CA59E923AE23}" sibTransId="{75C4CD25-8C8C-4904-B9D1-A6A95C4C9299}"/>
    <dgm:cxn modelId="{E8FC9D5A-5F3C-4141-9F74-4DBBD3082642}" type="presParOf" srcId="{1A4695D7-403E-4730-B24B-7B0FD2ACA836}" destId="{E20EB721-DB8C-49CE-97D0-3433057978BE}" srcOrd="0" destOrd="0" presId="urn:microsoft.com/office/officeart/2018/2/layout/IconLabelDescriptionList"/>
    <dgm:cxn modelId="{DCA9CE0A-0A85-4B79-8901-E0583117DB0E}" type="presParOf" srcId="{E20EB721-DB8C-49CE-97D0-3433057978BE}" destId="{9086B7E6-E1F1-4A22-AE4D-230BE5997B6C}" srcOrd="0" destOrd="0" presId="urn:microsoft.com/office/officeart/2018/2/layout/IconLabelDescriptionList"/>
    <dgm:cxn modelId="{664A653D-D42A-4451-92B2-D598FD915C33}" type="presParOf" srcId="{E20EB721-DB8C-49CE-97D0-3433057978BE}" destId="{F5246266-A941-46BB-B7CC-959591B1B729}" srcOrd="1" destOrd="0" presId="urn:microsoft.com/office/officeart/2018/2/layout/IconLabelDescriptionList"/>
    <dgm:cxn modelId="{638999AB-B970-4DA7-9DB0-F131396F1224}" type="presParOf" srcId="{E20EB721-DB8C-49CE-97D0-3433057978BE}" destId="{BB60A350-33F7-4C8D-96D0-208EE2CBB168}" srcOrd="2" destOrd="0" presId="urn:microsoft.com/office/officeart/2018/2/layout/IconLabelDescriptionList"/>
    <dgm:cxn modelId="{4815D26C-8936-4F96-9B06-741FFB8D2910}" type="presParOf" srcId="{E20EB721-DB8C-49CE-97D0-3433057978BE}" destId="{30970201-4AE7-4A45-B9ED-3F4876086CFE}" srcOrd="3" destOrd="0" presId="urn:microsoft.com/office/officeart/2018/2/layout/IconLabelDescriptionList"/>
    <dgm:cxn modelId="{1DA49BC7-4CD4-438A-907C-B1CB8A01A6A4}" type="presParOf" srcId="{E20EB721-DB8C-49CE-97D0-3433057978BE}" destId="{B2ED4C4A-048B-4A61-A8C6-8224576BA062}" srcOrd="4" destOrd="0" presId="urn:microsoft.com/office/officeart/2018/2/layout/IconLabelDescriptionList"/>
    <dgm:cxn modelId="{CAF8447D-8B3C-4205-8089-B818B89E7C9E}" type="presParOf" srcId="{1A4695D7-403E-4730-B24B-7B0FD2ACA836}" destId="{3391DEF1-081A-4DB3-9E24-649146B58AB4}" srcOrd="1" destOrd="0" presId="urn:microsoft.com/office/officeart/2018/2/layout/IconLabelDescriptionList"/>
    <dgm:cxn modelId="{B7A9E7B2-A969-4105-B602-866F8D814D47}" type="presParOf" srcId="{1A4695D7-403E-4730-B24B-7B0FD2ACA836}" destId="{17B1E1EE-5C62-4DE6-9FB3-AE9A05E20A70}" srcOrd="2" destOrd="0" presId="urn:microsoft.com/office/officeart/2018/2/layout/IconLabelDescriptionList"/>
    <dgm:cxn modelId="{B35A8844-AB95-4CE4-8FEC-9EF80E4A8D67}" type="presParOf" srcId="{17B1E1EE-5C62-4DE6-9FB3-AE9A05E20A70}" destId="{1ADBA6BF-6593-4E26-B9C8-1FE154E2925F}" srcOrd="0" destOrd="0" presId="urn:microsoft.com/office/officeart/2018/2/layout/IconLabelDescriptionList"/>
    <dgm:cxn modelId="{36EDEC9C-BB1F-49F8-AB88-02774196BDF4}" type="presParOf" srcId="{17B1E1EE-5C62-4DE6-9FB3-AE9A05E20A70}" destId="{7202A7E8-F35F-4C97-A679-1B62035B7853}" srcOrd="1" destOrd="0" presId="urn:microsoft.com/office/officeart/2018/2/layout/IconLabelDescriptionList"/>
    <dgm:cxn modelId="{77E636A3-0F04-44E3-9C1E-556A51B630FC}" type="presParOf" srcId="{17B1E1EE-5C62-4DE6-9FB3-AE9A05E20A70}" destId="{01EB6C27-D4DB-4053-8FEF-904DF42C610C}" srcOrd="2" destOrd="0" presId="urn:microsoft.com/office/officeart/2018/2/layout/IconLabelDescriptionList"/>
    <dgm:cxn modelId="{2B1DB265-7802-4525-903F-F6D1BA8AA441}" type="presParOf" srcId="{17B1E1EE-5C62-4DE6-9FB3-AE9A05E20A70}" destId="{7C27E0D7-5689-4F7C-8DDE-A155E475B50D}" srcOrd="3" destOrd="0" presId="urn:microsoft.com/office/officeart/2018/2/layout/IconLabelDescriptionList"/>
    <dgm:cxn modelId="{C882BCA3-A5CC-4FFE-8B4C-BAE91FF9E3D2}" type="presParOf" srcId="{17B1E1EE-5C62-4DE6-9FB3-AE9A05E20A70}" destId="{09C05FC1-260D-4D0F-897B-A4B27D26AE80}" srcOrd="4" destOrd="0" presId="urn:microsoft.com/office/officeart/2018/2/layout/IconLabelDescriptionList"/>
    <dgm:cxn modelId="{9F0D7543-1DD0-4612-BFB4-6DD9991CC4B0}" type="presParOf" srcId="{1A4695D7-403E-4730-B24B-7B0FD2ACA836}" destId="{7FFFCD2E-1E94-4B3C-BB4F-6DC62ADB1A3C}" srcOrd="3" destOrd="0" presId="urn:microsoft.com/office/officeart/2018/2/layout/IconLabelDescriptionList"/>
    <dgm:cxn modelId="{B5DAE696-7AE4-4744-BFCB-224289B09248}" type="presParOf" srcId="{1A4695D7-403E-4730-B24B-7B0FD2ACA836}" destId="{6F10664E-4E3E-4DF2-9D72-5734E7BE8A34}" srcOrd="4" destOrd="0" presId="urn:microsoft.com/office/officeart/2018/2/layout/IconLabelDescriptionList"/>
    <dgm:cxn modelId="{076FB58B-8706-4FB5-AB0B-6E807A51913C}" type="presParOf" srcId="{6F10664E-4E3E-4DF2-9D72-5734E7BE8A34}" destId="{8B845A79-0252-47EB-9152-D2B411EE5BC2}" srcOrd="0" destOrd="0" presId="urn:microsoft.com/office/officeart/2018/2/layout/IconLabelDescriptionList"/>
    <dgm:cxn modelId="{70BD0152-4116-444B-8AEC-97438DCC536F}" type="presParOf" srcId="{6F10664E-4E3E-4DF2-9D72-5734E7BE8A34}" destId="{6A9512D9-113D-454C-B6F4-766DB4D858B1}" srcOrd="1" destOrd="0" presId="urn:microsoft.com/office/officeart/2018/2/layout/IconLabelDescriptionList"/>
    <dgm:cxn modelId="{1EDEE119-B635-432E-AD41-4073A4E71C93}" type="presParOf" srcId="{6F10664E-4E3E-4DF2-9D72-5734E7BE8A34}" destId="{39A69AFD-3E24-4833-8BB0-6A96A2712D09}" srcOrd="2" destOrd="0" presId="urn:microsoft.com/office/officeart/2018/2/layout/IconLabelDescriptionList"/>
    <dgm:cxn modelId="{726E4963-A205-492C-B90A-BB110297353C}" type="presParOf" srcId="{6F10664E-4E3E-4DF2-9D72-5734E7BE8A34}" destId="{CFCF5694-B794-4659-BB31-8C2716DCE9EF}" srcOrd="3" destOrd="0" presId="urn:microsoft.com/office/officeart/2018/2/layout/IconLabelDescriptionList"/>
    <dgm:cxn modelId="{E30B0867-C99D-468B-9673-0F0C9A3EF8B7}" type="presParOf" srcId="{6F10664E-4E3E-4DF2-9D72-5734E7BE8A34}" destId="{BEDA092D-3D5D-4A0C-ABAC-F3EDD4DC0E9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26004E-1D22-45E2-8291-54F4B961CC2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74A9C7F-31ED-401F-90F2-22F1869F6B15}">
      <dgm:prSet/>
      <dgm:spPr/>
      <dgm:t>
        <a:bodyPr/>
        <a:lstStyle/>
        <a:p>
          <a:r>
            <a:rPr lang="en-US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Model Improvement: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Further work on differentiating between similar tumor types like glioma and meningioma, possibly by experimenting with more advanced architectures like Vision Transformers.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3E67CA-BB1C-4AFD-9917-81F758E17B16}" type="parTrans" cxnId="{12734E50-1C26-4B54-AAA7-4F7268A67D6A}">
      <dgm:prSet/>
      <dgm:spPr/>
      <dgm:t>
        <a:bodyPr/>
        <a:lstStyle/>
        <a:p>
          <a:endParaRPr lang="en-US"/>
        </a:p>
      </dgm:t>
    </dgm:pt>
    <dgm:pt modelId="{2445DF63-1F70-4C32-AE08-9FBE1682BA2D}" type="sibTrans" cxnId="{12734E50-1C26-4B54-AAA7-4F7268A67D6A}">
      <dgm:prSet/>
      <dgm:spPr/>
      <dgm:t>
        <a:bodyPr/>
        <a:lstStyle/>
        <a:p>
          <a:endParaRPr lang="en-US"/>
        </a:p>
      </dgm:t>
    </dgm:pt>
    <dgm:pt modelId="{1ADD3738-F5DA-49D8-8F76-F2A29E286049}">
      <dgm:prSet/>
      <dgm:spPr/>
      <dgm:t>
        <a:bodyPr/>
        <a:lstStyle/>
        <a:p>
          <a:r>
            <a:rPr lang="en-US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Enhancing Interpretability: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Explore additional techniques like Grad-CAM or LIME for more intuitive model explanations.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456DE2-DA97-4B29-9FAC-BCE5D99F9951}" type="parTrans" cxnId="{172E64E2-53AE-4D1F-86F6-94EBE2DE1D22}">
      <dgm:prSet/>
      <dgm:spPr/>
      <dgm:t>
        <a:bodyPr/>
        <a:lstStyle/>
        <a:p>
          <a:endParaRPr lang="en-US"/>
        </a:p>
      </dgm:t>
    </dgm:pt>
    <dgm:pt modelId="{1E30645C-81B3-4617-ADD2-90B2EAC317C4}" type="sibTrans" cxnId="{172E64E2-53AE-4D1F-86F6-94EBE2DE1D22}">
      <dgm:prSet/>
      <dgm:spPr/>
      <dgm:t>
        <a:bodyPr/>
        <a:lstStyle/>
        <a:p>
          <a:endParaRPr lang="en-US"/>
        </a:p>
      </dgm:t>
    </dgm:pt>
    <dgm:pt modelId="{E4DB4F99-D42C-4C0D-AC39-1F681CF2AF49}">
      <dgm:prSet/>
      <dgm:spPr/>
      <dgm:t>
        <a:bodyPr/>
        <a:lstStyle/>
        <a:p>
          <a:r>
            <a:rPr lang="en-US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Real-World Testing: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Deploy the application in a clinical setting to gather real-world feedback and refine the model based on actual use cases.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0F7C43-3517-40EC-9789-412B97F02A20}" type="parTrans" cxnId="{58209D72-E1AA-4A36-BC4E-D47AD48B9050}">
      <dgm:prSet/>
      <dgm:spPr/>
      <dgm:t>
        <a:bodyPr/>
        <a:lstStyle/>
        <a:p>
          <a:endParaRPr lang="en-US"/>
        </a:p>
      </dgm:t>
    </dgm:pt>
    <dgm:pt modelId="{A6446E26-2C6F-4E46-8D46-337A7C23D422}" type="sibTrans" cxnId="{58209D72-E1AA-4A36-BC4E-D47AD48B9050}">
      <dgm:prSet/>
      <dgm:spPr/>
      <dgm:t>
        <a:bodyPr/>
        <a:lstStyle/>
        <a:p>
          <a:endParaRPr lang="en-US"/>
        </a:p>
      </dgm:t>
    </dgm:pt>
    <dgm:pt modelId="{D5821D8A-30D3-431E-AA28-AD24C09383FA}" type="pres">
      <dgm:prSet presAssocID="{7126004E-1D22-45E2-8291-54F4B961CC22}" presName="diagram" presStyleCnt="0">
        <dgm:presLayoutVars>
          <dgm:dir/>
          <dgm:resizeHandles val="exact"/>
        </dgm:presLayoutVars>
      </dgm:prSet>
      <dgm:spPr/>
    </dgm:pt>
    <dgm:pt modelId="{69AE0E54-2D6A-40E2-990F-A25C28236321}" type="pres">
      <dgm:prSet presAssocID="{974A9C7F-31ED-401F-90F2-22F1869F6B15}" presName="node" presStyleLbl="node1" presStyleIdx="0" presStyleCnt="3">
        <dgm:presLayoutVars>
          <dgm:bulletEnabled val="1"/>
        </dgm:presLayoutVars>
      </dgm:prSet>
      <dgm:spPr/>
    </dgm:pt>
    <dgm:pt modelId="{C85C332A-DDB4-4CF8-885F-47BB6BFD3166}" type="pres">
      <dgm:prSet presAssocID="{2445DF63-1F70-4C32-AE08-9FBE1682BA2D}" presName="sibTrans" presStyleCnt="0"/>
      <dgm:spPr/>
    </dgm:pt>
    <dgm:pt modelId="{5D77CEFB-E1A0-428C-96B5-18FB7910E228}" type="pres">
      <dgm:prSet presAssocID="{1ADD3738-F5DA-49D8-8F76-F2A29E286049}" presName="node" presStyleLbl="node1" presStyleIdx="1" presStyleCnt="3">
        <dgm:presLayoutVars>
          <dgm:bulletEnabled val="1"/>
        </dgm:presLayoutVars>
      </dgm:prSet>
      <dgm:spPr/>
    </dgm:pt>
    <dgm:pt modelId="{894AC6C4-927B-420E-B3DB-8890082900EB}" type="pres">
      <dgm:prSet presAssocID="{1E30645C-81B3-4617-ADD2-90B2EAC317C4}" presName="sibTrans" presStyleCnt="0"/>
      <dgm:spPr/>
    </dgm:pt>
    <dgm:pt modelId="{36CB715B-CDA1-47E6-8B8D-8D5353D37CF6}" type="pres">
      <dgm:prSet presAssocID="{E4DB4F99-D42C-4C0D-AC39-1F681CF2AF49}" presName="node" presStyleLbl="node1" presStyleIdx="2" presStyleCnt="3">
        <dgm:presLayoutVars>
          <dgm:bulletEnabled val="1"/>
        </dgm:presLayoutVars>
      </dgm:prSet>
      <dgm:spPr/>
    </dgm:pt>
  </dgm:ptLst>
  <dgm:cxnLst>
    <dgm:cxn modelId="{56EC8201-ABFB-48E1-B7E6-25423DE806C5}" type="presOf" srcId="{E4DB4F99-D42C-4C0D-AC39-1F681CF2AF49}" destId="{36CB715B-CDA1-47E6-8B8D-8D5353D37CF6}" srcOrd="0" destOrd="0" presId="urn:microsoft.com/office/officeart/2005/8/layout/default"/>
    <dgm:cxn modelId="{12734E50-1C26-4B54-AAA7-4F7268A67D6A}" srcId="{7126004E-1D22-45E2-8291-54F4B961CC22}" destId="{974A9C7F-31ED-401F-90F2-22F1869F6B15}" srcOrd="0" destOrd="0" parTransId="{6D3E67CA-BB1C-4AFD-9917-81F758E17B16}" sibTransId="{2445DF63-1F70-4C32-AE08-9FBE1682BA2D}"/>
    <dgm:cxn modelId="{58209D72-E1AA-4A36-BC4E-D47AD48B9050}" srcId="{7126004E-1D22-45E2-8291-54F4B961CC22}" destId="{E4DB4F99-D42C-4C0D-AC39-1F681CF2AF49}" srcOrd="2" destOrd="0" parTransId="{DD0F7C43-3517-40EC-9789-412B97F02A20}" sibTransId="{A6446E26-2C6F-4E46-8D46-337A7C23D422}"/>
    <dgm:cxn modelId="{3AF37978-BCBB-4E5C-8E57-A1002205C7D4}" type="presOf" srcId="{1ADD3738-F5DA-49D8-8F76-F2A29E286049}" destId="{5D77CEFB-E1A0-428C-96B5-18FB7910E228}" srcOrd="0" destOrd="0" presId="urn:microsoft.com/office/officeart/2005/8/layout/default"/>
    <dgm:cxn modelId="{172E64E2-53AE-4D1F-86F6-94EBE2DE1D22}" srcId="{7126004E-1D22-45E2-8291-54F4B961CC22}" destId="{1ADD3738-F5DA-49D8-8F76-F2A29E286049}" srcOrd="1" destOrd="0" parTransId="{68456DE2-DA97-4B29-9FAC-BCE5D99F9951}" sibTransId="{1E30645C-81B3-4617-ADD2-90B2EAC317C4}"/>
    <dgm:cxn modelId="{D5B6BEEA-6290-48FD-BF04-E16F34AEDEFA}" type="presOf" srcId="{974A9C7F-31ED-401F-90F2-22F1869F6B15}" destId="{69AE0E54-2D6A-40E2-990F-A25C28236321}" srcOrd="0" destOrd="0" presId="urn:microsoft.com/office/officeart/2005/8/layout/default"/>
    <dgm:cxn modelId="{49E8A3FA-A064-477B-B1B6-BF8205E86F46}" type="presOf" srcId="{7126004E-1D22-45E2-8291-54F4B961CC22}" destId="{D5821D8A-30D3-431E-AA28-AD24C09383FA}" srcOrd="0" destOrd="0" presId="urn:microsoft.com/office/officeart/2005/8/layout/default"/>
    <dgm:cxn modelId="{05947AC5-BB0D-479B-ACB0-84E1397B9A7E}" type="presParOf" srcId="{D5821D8A-30D3-431E-AA28-AD24C09383FA}" destId="{69AE0E54-2D6A-40E2-990F-A25C28236321}" srcOrd="0" destOrd="0" presId="urn:microsoft.com/office/officeart/2005/8/layout/default"/>
    <dgm:cxn modelId="{5BC2CAFB-798D-4A09-A31A-58925528770C}" type="presParOf" srcId="{D5821D8A-30D3-431E-AA28-AD24C09383FA}" destId="{C85C332A-DDB4-4CF8-885F-47BB6BFD3166}" srcOrd="1" destOrd="0" presId="urn:microsoft.com/office/officeart/2005/8/layout/default"/>
    <dgm:cxn modelId="{EA04BA8E-2DA9-4271-9B77-B895E76755B4}" type="presParOf" srcId="{D5821D8A-30D3-431E-AA28-AD24C09383FA}" destId="{5D77CEFB-E1A0-428C-96B5-18FB7910E228}" srcOrd="2" destOrd="0" presId="urn:microsoft.com/office/officeart/2005/8/layout/default"/>
    <dgm:cxn modelId="{32A95DBB-49C3-483A-B24D-A280B61CC455}" type="presParOf" srcId="{D5821D8A-30D3-431E-AA28-AD24C09383FA}" destId="{894AC6C4-927B-420E-B3DB-8890082900EB}" srcOrd="3" destOrd="0" presId="urn:microsoft.com/office/officeart/2005/8/layout/default"/>
    <dgm:cxn modelId="{2B9A368E-168E-4283-9144-FA6B7D242903}" type="presParOf" srcId="{D5821D8A-30D3-431E-AA28-AD24C09383FA}" destId="{36CB715B-CDA1-47E6-8B8D-8D5353D37CF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A1F8C9-5A22-4C67-A4D1-C74207668DC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9A2B7FE-7B97-4B92-89FF-617B24AD10DA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Textual Sources: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B0A01B-7A8B-42BD-9F88-D552E587E5CD}" type="parTrans" cxnId="{A1FEDDB3-27AF-4BA8-9608-E1BFF6355F55}">
      <dgm:prSet/>
      <dgm:spPr/>
      <dgm:t>
        <a:bodyPr/>
        <a:lstStyle/>
        <a:p>
          <a:endParaRPr lang="en-US"/>
        </a:p>
      </dgm:t>
    </dgm:pt>
    <dgm:pt modelId="{26E44777-FCC2-491B-A067-D8B867944D03}" type="sibTrans" cxnId="{A1FEDDB3-27AF-4BA8-9608-E1BFF6355F55}">
      <dgm:prSet/>
      <dgm:spPr/>
      <dgm:t>
        <a:bodyPr/>
        <a:lstStyle/>
        <a:p>
          <a:endParaRPr lang="en-US"/>
        </a:p>
      </dgm:t>
    </dgm:pt>
    <dgm:pt modelId="{5354FE62-A403-4CFB-8129-22209AEAD8F9}">
      <dgm:prSet/>
      <dgm:spPr/>
      <dgm:t>
        <a:bodyPr/>
        <a:lstStyle/>
        <a:p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Goodfellow, I., Bengio, Y., &amp; Courville, A. (2016). Deep Learning. MIT Press.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14BA5C-1701-4EFE-BBE7-C03C8FAE334B}" type="parTrans" cxnId="{CE3111A7-42D5-4789-A00F-00ACC6B066B3}">
      <dgm:prSet/>
      <dgm:spPr/>
      <dgm:t>
        <a:bodyPr/>
        <a:lstStyle/>
        <a:p>
          <a:endParaRPr lang="en-US"/>
        </a:p>
      </dgm:t>
    </dgm:pt>
    <dgm:pt modelId="{C811B578-B485-4D2A-83E8-815A84FE82A0}" type="sibTrans" cxnId="{CE3111A7-42D5-4789-A00F-00ACC6B066B3}">
      <dgm:prSet/>
      <dgm:spPr/>
      <dgm:t>
        <a:bodyPr/>
        <a:lstStyle/>
        <a:p>
          <a:endParaRPr lang="en-US"/>
        </a:p>
      </dgm:t>
    </dgm:pt>
    <dgm:pt modelId="{6C488D8C-4131-4A63-B76A-FAF68AC8877D}">
      <dgm:prSet/>
      <dgm:spPr/>
      <dgm:t>
        <a:bodyPr/>
        <a:lstStyle/>
        <a:p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LeCun, Y., Bengio, Y., &amp; Hinton, G. (2015). Deep learning. Nature, 521(7553), 436–444.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D78802-22A0-4BCC-8892-BD35CBDBC62A}" type="parTrans" cxnId="{C39F444D-7D19-4FEB-AF7D-DF8B6F1986BF}">
      <dgm:prSet/>
      <dgm:spPr/>
      <dgm:t>
        <a:bodyPr/>
        <a:lstStyle/>
        <a:p>
          <a:endParaRPr lang="en-US"/>
        </a:p>
      </dgm:t>
    </dgm:pt>
    <dgm:pt modelId="{FFAE0B79-903D-4986-BE17-7280A3B3ABC2}" type="sibTrans" cxnId="{C39F444D-7D19-4FEB-AF7D-DF8B6F1986BF}">
      <dgm:prSet/>
      <dgm:spPr/>
      <dgm:t>
        <a:bodyPr/>
        <a:lstStyle/>
        <a:p>
          <a:endParaRPr lang="en-US"/>
        </a:p>
      </dgm:t>
    </dgm:pt>
    <dgm:pt modelId="{1B5D66F8-801E-4489-8FFF-0060FA03DD79}">
      <dgm:prSet/>
      <dgm:spPr/>
      <dgm:t>
        <a:bodyPr/>
        <a:lstStyle/>
        <a:p>
          <a:r>
            <a:rPr lang="en-IN">
              <a:latin typeface="Times New Roman" panose="02020603050405020304" pitchFamily="18" charset="0"/>
              <a:cs typeface="Times New Roman" panose="02020603050405020304" pitchFamily="18" charset="0"/>
            </a:rPr>
            <a:t>Krizhevsky, A., Sutskever, I., &amp; Hinton, G. E. (2012). ImageNet classification with deep convolutional neural networks. Advances in Neural Information Processing Systems.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D26B5A-107F-4B15-A267-B844DFE3C88D}" type="parTrans" cxnId="{27355D52-F9CF-483F-A687-57E612388A5B}">
      <dgm:prSet/>
      <dgm:spPr/>
      <dgm:t>
        <a:bodyPr/>
        <a:lstStyle/>
        <a:p>
          <a:endParaRPr lang="en-US"/>
        </a:p>
      </dgm:t>
    </dgm:pt>
    <dgm:pt modelId="{3999647D-1256-41DF-87F8-C15B4D29B7B4}" type="sibTrans" cxnId="{27355D52-F9CF-483F-A687-57E612388A5B}">
      <dgm:prSet/>
      <dgm:spPr/>
      <dgm:t>
        <a:bodyPr/>
        <a:lstStyle/>
        <a:p>
          <a:endParaRPr lang="en-US"/>
        </a:p>
      </dgm:t>
    </dgm:pt>
    <dgm:pt modelId="{9BA33DBE-325E-4FB6-8474-7A601136DD6F}">
      <dgm:prSet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Software and Tools</a:t>
          </a:r>
          <a:r>
            <a:rPr lang="en-IN" dirty="0"/>
            <a:t>:</a:t>
          </a:r>
          <a:endParaRPr lang="en-US" dirty="0"/>
        </a:p>
      </dgm:t>
    </dgm:pt>
    <dgm:pt modelId="{EEBB5BD5-3C79-4C34-BE2C-4721D746C6EE}" type="parTrans" cxnId="{3DE4C378-0EFE-4598-A525-1E54CA8B2773}">
      <dgm:prSet/>
      <dgm:spPr/>
      <dgm:t>
        <a:bodyPr/>
        <a:lstStyle/>
        <a:p>
          <a:endParaRPr lang="en-US"/>
        </a:p>
      </dgm:t>
    </dgm:pt>
    <dgm:pt modelId="{AD15F5DD-E7CF-48F8-A478-BB3015A6F59E}" type="sibTrans" cxnId="{3DE4C378-0EFE-4598-A525-1E54CA8B2773}">
      <dgm:prSet/>
      <dgm:spPr/>
      <dgm:t>
        <a:bodyPr/>
        <a:lstStyle/>
        <a:p>
          <a:endParaRPr lang="en-US"/>
        </a:p>
      </dgm:t>
    </dgm:pt>
    <dgm:pt modelId="{4EFEC4AB-BE65-4386-A5E2-5E369EE143B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TensorFlow and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Keras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for model development and training.</a:t>
          </a:r>
        </a:p>
      </dgm:t>
    </dgm:pt>
    <dgm:pt modelId="{5634298B-658F-4302-8E5E-23395C035CC4}" type="parTrans" cxnId="{E4522305-E14A-4638-96CD-DD2FD0BED247}">
      <dgm:prSet/>
      <dgm:spPr/>
      <dgm:t>
        <a:bodyPr/>
        <a:lstStyle/>
        <a:p>
          <a:endParaRPr lang="en-US"/>
        </a:p>
      </dgm:t>
    </dgm:pt>
    <dgm:pt modelId="{BFCB8D6F-9A94-457B-B4D2-4F2FA9D68EE3}" type="sibTrans" cxnId="{E4522305-E14A-4638-96CD-DD2FD0BED247}">
      <dgm:prSet/>
      <dgm:spPr/>
      <dgm:t>
        <a:bodyPr/>
        <a:lstStyle/>
        <a:p>
          <a:endParaRPr lang="en-US"/>
        </a:p>
      </dgm:t>
    </dgm:pt>
    <dgm:pt modelId="{DD594E13-D35C-4A76-8199-0E074778F2AE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Python for data preprocessing and analysis.</a:t>
          </a:r>
        </a:p>
      </dgm:t>
    </dgm:pt>
    <dgm:pt modelId="{EB649B31-9E04-4201-97A0-71F19614AC5C}" type="parTrans" cxnId="{5C2EF20C-95A0-4938-8121-F78E1E344573}">
      <dgm:prSet/>
      <dgm:spPr/>
      <dgm:t>
        <a:bodyPr/>
        <a:lstStyle/>
        <a:p>
          <a:endParaRPr lang="en-US"/>
        </a:p>
      </dgm:t>
    </dgm:pt>
    <dgm:pt modelId="{1B8C57CC-00DB-4111-B1F3-F2631D7DAFF6}" type="sibTrans" cxnId="{5C2EF20C-95A0-4938-8121-F78E1E344573}">
      <dgm:prSet/>
      <dgm:spPr/>
      <dgm:t>
        <a:bodyPr/>
        <a:lstStyle/>
        <a:p>
          <a:endParaRPr lang="en-US"/>
        </a:p>
      </dgm:t>
    </dgm:pt>
    <dgm:pt modelId="{7A2AADD8-1553-49ED-BAC4-7DE75BCDD98C}">
      <dgm:prSet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Dataset: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4F5FA9-7AC6-4E2F-A169-52757A9F892A}" type="parTrans" cxnId="{5BEDAF1C-6BD4-4ED2-B3AF-354CB8B22EAA}">
      <dgm:prSet/>
      <dgm:spPr/>
      <dgm:t>
        <a:bodyPr/>
        <a:lstStyle/>
        <a:p>
          <a:endParaRPr lang="en-US"/>
        </a:p>
      </dgm:t>
    </dgm:pt>
    <dgm:pt modelId="{9CC76605-6340-42CF-A5C6-5252D78978ED}" type="sibTrans" cxnId="{5BEDAF1C-6BD4-4ED2-B3AF-354CB8B22EAA}">
      <dgm:prSet/>
      <dgm:spPr/>
      <dgm:t>
        <a:bodyPr/>
        <a:lstStyle/>
        <a:p>
          <a:endParaRPr lang="en-US"/>
        </a:p>
      </dgm:t>
    </dgm:pt>
    <dgm:pt modelId="{C8EE7165-4C89-46BF-A7A1-3D8D9394FA6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Kaggle Dataset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: Used for training the CNN model</a:t>
          </a:r>
          <a:r>
            <a:rPr lang="en-US" dirty="0"/>
            <a:t>.</a:t>
          </a:r>
        </a:p>
      </dgm:t>
    </dgm:pt>
    <dgm:pt modelId="{6EFFA40C-90B1-4957-B623-167901EE21C6}" type="parTrans" cxnId="{39FF7ABE-CFA0-46D9-BE66-CDCABB9081FD}">
      <dgm:prSet/>
      <dgm:spPr/>
      <dgm:t>
        <a:bodyPr/>
        <a:lstStyle/>
        <a:p>
          <a:endParaRPr lang="en-US"/>
        </a:p>
      </dgm:t>
    </dgm:pt>
    <dgm:pt modelId="{0633F158-C4E9-4C0A-8729-7A515CB5D7CA}" type="sibTrans" cxnId="{39FF7ABE-CFA0-46D9-BE66-CDCABB9081FD}">
      <dgm:prSet/>
      <dgm:spPr/>
      <dgm:t>
        <a:bodyPr/>
        <a:lstStyle/>
        <a:p>
          <a:endParaRPr lang="en-US"/>
        </a:p>
      </dgm:t>
    </dgm:pt>
    <dgm:pt modelId="{B8215AC1-C4BD-40B8-8C8E-D1AE8430A83B}" type="pres">
      <dgm:prSet presAssocID="{DEA1F8C9-5A22-4C67-A4D1-C74207668DC5}" presName="linear" presStyleCnt="0">
        <dgm:presLayoutVars>
          <dgm:dir/>
          <dgm:animLvl val="lvl"/>
          <dgm:resizeHandles val="exact"/>
        </dgm:presLayoutVars>
      </dgm:prSet>
      <dgm:spPr/>
    </dgm:pt>
    <dgm:pt modelId="{FDF2748C-4CC4-486F-93EC-E4E35277B578}" type="pres">
      <dgm:prSet presAssocID="{09A2B7FE-7B97-4B92-89FF-617B24AD10DA}" presName="parentLin" presStyleCnt="0"/>
      <dgm:spPr/>
    </dgm:pt>
    <dgm:pt modelId="{A8A10AF4-674A-4F81-9AED-40F3F49AEB44}" type="pres">
      <dgm:prSet presAssocID="{09A2B7FE-7B97-4B92-89FF-617B24AD10DA}" presName="parentLeftMargin" presStyleLbl="node1" presStyleIdx="0" presStyleCnt="3"/>
      <dgm:spPr/>
    </dgm:pt>
    <dgm:pt modelId="{DCDADDED-B8F5-48C4-8FFA-9569FAD6E24F}" type="pres">
      <dgm:prSet presAssocID="{09A2B7FE-7B97-4B92-89FF-617B24AD10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2291E6-B5C1-4A01-BA2B-BEF17242396B}" type="pres">
      <dgm:prSet presAssocID="{09A2B7FE-7B97-4B92-89FF-617B24AD10DA}" presName="negativeSpace" presStyleCnt="0"/>
      <dgm:spPr/>
    </dgm:pt>
    <dgm:pt modelId="{7C6E2FA2-FC4F-44A4-B819-0FB9D78C674F}" type="pres">
      <dgm:prSet presAssocID="{09A2B7FE-7B97-4B92-89FF-617B24AD10DA}" presName="childText" presStyleLbl="conFgAcc1" presStyleIdx="0" presStyleCnt="3">
        <dgm:presLayoutVars>
          <dgm:bulletEnabled val="1"/>
        </dgm:presLayoutVars>
      </dgm:prSet>
      <dgm:spPr/>
    </dgm:pt>
    <dgm:pt modelId="{9CF75C83-C3E9-4033-807B-EF65C434D4D4}" type="pres">
      <dgm:prSet presAssocID="{26E44777-FCC2-491B-A067-D8B867944D03}" presName="spaceBetweenRectangles" presStyleCnt="0"/>
      <dgm:spPr/>
    </dgm:pt>
    <dgm:pt modelId="{09AB67D9-86BD-4062-88BA-A5C62B782C42}" type="pres">
      <dgm:prSet presAssocID="{9BA33DBE-325E-4FB6-8474-7A601136DD6F}" presName="parentLin" presStyleCnt="0"/>
      <dgm:spPr/>
    </dgm:pt>
    <dgm:pt modelId="{E75A4355-3B11-4E92-9FC9-1614A99B010D}" type="pres">
      <dgm:prSet presAssocID="{9BA33DBE-325E-4FB6-8474-7A601136DD6F}" presName="parentLeftMargin" presStyleLbl="node1" presStyleIdx="0" presStyleCnt="3"/>
      <dgm:spPr/>
    </dgm:pt>
    <dgm:pt modelId="{7238B37E-D2B8-4B0D-B3BB-21DF95F2B754}" type="pres">
      <dgm:prSet presAssocID="{9BA33DBE-325E-4FB6-8474-7A601136DD6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5975444-5D73-44DB-90D9-6624A95DD0EA}" type="pres">
      <dgm:prSet presAssocID="{9BA33DBE-325E-4FB6-8474-7A601136DD6F}" presName="negativeSpace" presStyleCnt="0"/>
      <dgm:spPr/>
    </dgm:pt>
    <dgm:pt modelId="{5169CA4E-5CE8-4E34-A537-1CF63D251676}" type="pres">
      <dgm:prSet presAssocID="{9BA33DBE-325E-4FB6-8474-7A601136DD6F}" presName="childText" presStyleLbl="conFgAcc1" presStyleIdx="1" presStyleCnt="3">
        <dgm:presLayoutVars>
          <dgm:bulletEnabled val="1"/>
        </dgm:presLayoutVars>
      </dgm:prSet>
      <dgm:spPr/>
    </dgm:pt>
    <dgm:pt modelId="{D47F2FE4-AA81-4EF0-8DF1-407159C39DEC}" type="pres">
      <dgm:prSet presAssocID="{AD15F5DD-E7CF-48F8-A478-BB3015A6F59E}" presName="spaceBetweenRectangles" presStyleCnt="0"/>
      <dgm:spPr/>
    </dgm:pt>
    <dgm:pt modelId="{7C53DB07-EB7F-4799-ACD9-68BEFFB6DDC5}" type="pres">
      <dgm:prSet presAssocID="{7A2AADD8-1553-49ED-BAC4-7DE75BCDD98C}" presName="parentLin" presStyleCnt="0"/>
      <dgm:spPr/>
    </dgm:pt>
    <dgm:pt modelId="{54686A95-4B6F-4EEF-AEF9-D0647BA8C62F}" type="pres">
      <dgm:prSet presAssocID="{7A2AADD8-1553-49ED-BAC4-7DE75BCDD98C}" presName="parentLeftMargin" presStyleLbl="node1" presStyleIdx="1" presStyleCnt="3"/>
      <dgm:spPr/>
    </dgm:pt>
    <dgm:pt modelId="{6869F9A7-90DC-4FF0-AFEF-6242ACFAD804}" type="pres">
      <dgm:prSet presAssocID="{7A2AADD8-1553-49ED-BAC4-7DE75BCDD98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029BFCD-A0DF-49AD-AD62-386F0F4495C2}" type="pres">
      <dgm:prSet presAssocID="{7A2AADD8-1553-49ED-BAC4-7DE75BCDD98C}" presName="negativeSpace" presStyleCnt="0"/>
      <dgm:spPr/>
    </dgm:pt>
    <dgm:pt modelId="{58AAF42B-16AA-46C4-ABA8-94CABB9BC0E2}" type="pres">
      <dgm:prSet presAssocID="{7A2AADD8-1553-49ED-BAC4-7DE75BCDD98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4522305-E14A-4638-96CD-DD2FD0BED247}" srcId="{9BA33DBE-325E-4FB6-8474-7A601136DD6F}" destId="{4EFEC4AB-BE65-4386-A5E2-5E369EE143BE}" srcOrd="0" destOrd="0" parTransId="{5634298B-658F-4302-8E5E-23395C035CC4}" sibTransId="{BFCB8D6F-9A94-457B-B4D2-4F2FA9D68EE3}"/>
    <dgm:cxn modelId="{5C2EF20C-95A0-4938-8121-F78E1E344573}" srcId="{9BA33DBE-325E-4FB6-8474-7A601136DD6F}" destId="{DD594E13-D35C-4A76-8199-0E074778F2AE}" srcOrd="1" destOrd="0" parTransId="{EB649B31-9E04-4201-97A0-71F19614AC5C}" sibTransId="{1B8C57CC-00DB-4111-B1F3-F2631D7DAFF6}"/>
    <dgm:cxn modelId="{5BEDAF1C-6BD4-4ED2-B3AF-354CB8B22EAA}" srcId="{DEA1F8C9-5A22-4C67-A4D1-C74207668DC5}" destId="{7A2AADD8-1553-49ED-BAC4-7DE75BCDD98C}" srcOrd="2" destOrd="0" parTransId="{914F5FA9-7AC6-4E2F-A169-52757A9F892A}" sibTransId="{9CC76605-6340-42CF-A5C6-5252D78978ED}"/>
    <dgm:cxn modelId="{CED6DE63-C784-45A6-9330-036AB175F88F}" type="presOf" srcId="{6C488D8C-4131-4A63-B76A-FAF68AC8877D}" destId="{7C6E2FA2-FC4F-44A4-B819-0FB9D78C674F}" srcOrd="0" destOrd="1" presId="urn:microsoft.com/office/officeart/2005/8/layout/list1"/>
    <dgm:cxn modelId="{75519F49-EB25-47A5-ACC8-03E574C0109C}" type="presOf" srcId="{DEA1F8C9-5A22-4C67-A4D1-C74207668DC5}" destId="{B8215AC1-C4BD-40B8-8C8E-D1AE8430A83B}" srcOrd="0" destOrd="0" presId="urn:microsoft.com/office/officeart/2005/8/layout/list1"/>
    <dgm:cxn modelId="{C39F444D-7D19-4FEB-AF7D-DF8B6F1986BF}" srcId="{09A2B7FE-7B97-4B92-89FF-617B24AD10DA}" destId="{6C488D8C-4131-4A63-B76A-FAF68AC8877D}" srcOrd="1" destOrd="0" parTransId="{2AD78802-22A0-4BCC-8892-BD35CBDBC62A}" sibTransId="{FFAE0B79-903D-4986-BE17-7280A3B3ABC2}"/>
    <dgm:cxn modelId="{9EAB4571-4318-4DAE-9D3A-A1A75C2EA479}" type="presOf" srcId="{C8EE7165-4C89-46BF-A7A1-3D8D9394FA6F}" destId="{58AAF42B-16AA-46C4-ABA8-94CABB9BC0E2}" srcOrd="0" destOrd="0" presId="urn:microsoft.com/office/officeart/2005/8/layout/list1"/>
    <dgm:cxn modelId="{27355D52-F9CF-483F-A687-57E612388A5B}" srcId="{09A2B7FE-7B97-4B92-89FF-617B24AD10DA}" destId="{1B5D66F8-801E-4489-8FFF-0060FA03DD79}" srcOrd="2" destOrd="0" parTransId="{3DD26B5A-107F-4B15-A267-B844DFE3C88D}" sibTransId="{3999647D-1256-41DF-87F8-C15B4D29B7B4}"/>
    <dgm:cxn modelId="{3DE4C378-0EFE-4598-A525-1E54CA8B2773}" srcId="{DEA1F8C9-5A22-4C67-A4D1-C74207668DC5}" destId="{9BA33DBE-325E-4FB6-8474-7A601136DD6F}" srcOrd="1" destOrd="0" parTransId="{EEBB5BD5-3C79-4C34-BE2C-4721D746C6EE}" sibTransId="{AD15F5DD-E7CF-48F8-A478-BB3015A6F59E}"/>
    <dgm:cxn modelId="{C3EBBD7E-174B-492A-AAC5-0F10C673B222}" type="presOf" srcId="{1B5D66F8-801E-4489-8FFF-0060FA03DD79}" destId="{7C6E2FA2-FC4F-44A4-B819-0FB9D78C674F}" srcOrd="0" destOrd="2" presId="urn:microsoft.com/office/officeart/2005/8/layout/list1"/>
    <dgm:cxn modelId="{5FB3A683-C24E-4F51-8045-097529B586FB}" type="presOf" srcId="{09A2B7FE-7B97-4B92-89FF-617B24AD10DA}" destId="{DCDADDED-B8F5-48C4-8FFA-9569FAD6E24F}" srcOrd="1" destOrd="0" presId="urn:microsoft.com/office/officeart/2005/8/layout/list1"/>
    <dgm:cxn modelId="{889D6B8F-11CC-4BDA-9CE2-C8978A9EDB9D}" type="presOf" srcId="{7A2AADD8-1553-49ED-BAC4-7DE75BCDD98C}" destId="{54686A95-4B6F-4EEF-AEF9-D0647BA8C62F}" srcOrd="0" destOrd="0" presId="urn:microsoft.com/office/officeart/2005/8/layout/list1"/>
    <dgm:cxn modelId="{CE3111A7-42D5-4789-A00F-00ACC6B066B3}" srcId="{09A2B7FE-7B97-4B92-89FF-617B24AD10DA}" destId="{5354FE62-A403-4CFB-8129-22209AEAD8F9}" srcOrd="0" destOrd="0" parTransId="{B114BA5C-1701-4EFE-BBE7-C03C8FAE334B}" sibTransId="{C811B578-B485-4D2A-83E8-815A84FE82A0}"/>
    <dgm:cxn modelId="{A5AA9FAE-08B5-4093-A9F9-93AA3E8DD5E1}" type="presOf" srcId="{9BA33DBE-325E-4FB6-8474-7A601136DD6F}" destId="{7238B37E-D2B8-4B0D-B3BB-21DF95F2B754}" srcOrd="1" destOrd="0" presId="urn:microsoft.com/office/officeart/2005/8/layout/list1"/>
    <dgm:cxn modelId="{A1FEDDB3-27AF-4BA8-9608-E1BFF6355F55}" srcId="{DEA1F8C9-5A22-4C67-A4D1-C74207668DC5}" destId="{09A2B7FE-7B97-4B92-89FF-617B24AD10DA}" srcOrd="0" destOrd="0" parTransId="{65B0A01B-7A8B-42BD-9F88-D552E587E5CD}" sibTransId="{26E44777-FCC2-491B-A067-D8B867944D03}"/>
    <dgm:cxn modelId="{39FF7ABE-CFA0-46D9-BE66-CDCABB9081FD}" srcId="{7A2AADD8-1553-49ED-BAC4-7DE75BCDD98C}" destId="{C8EE7165-4C89-46BF-A7A1-3D8D9394FA6F}" srcOrd="0" destOrd="0" parTransId="{6EFFA40C-90B1-4957-B623-167901EE21C6}" sibTransId="{0633F158-C4E9-4C0A-8729-7A515CB5D7CA}"/>
    <dgm:cxn modelId="{CF73BFCE-F734-4746-A0F7-F4396FFF7061}" type="presOf" srcId="{5354FE62-A403-4CFB-8129-22209AEAD8F9}" destId="{7C6E2FA2-FC4F-44A4-B819-0FB9D78C674F}" srcOrd="0" destOrd="0" presId="urn:microsoft.com/office/officeart/2005/8/layout/list1"/>
    <dgm:cxn modelId="{D37E87D2-2B58-462C-B799-E21CCCA76BE7}" type="presOf" srcId="{7A2AADD8-1553-49ED-BAC4-7DE75BCDD98C}" destId="{6869F9A7-90DC-4FF0-AFEF-6242ACFAD804}" srcOrd="1" destOrd="0" presId="urn:microsoft.com/office/officeart/2005/8/layout/list1"/>
    <dgm:cxn modelId="{90B807D5-F255-458C-A035-90E904FC99C6}" type="presOf" srcId="{4EFEC4AB-BE65-4386-A5E2-5E369EE143BE}" destId="{5169CA4E-5CE8-4E34-A537-1CF63D251676}" srcOrd="0" destOrd="0" presId="urn:microsoft.com/office/officeart/2005/8/layout/list1"/>
    <dgm:cxn modelId="{CBB583EF-5CE5-4C01-895E-177C4A3092B3}" type="presOf" srcId="{09A2B7FE-7B97-4B92-89FF-617B24AD10DA}" destId="{A8A10AF4-674A-4F81-9AED-40F3F49AEB44}" srcOrd="0" destOrd="0" presId="urn:microsoft.com/office/officeart/2005/8/layout/list1"/>
    <dgm:cxn modelId="{97B602F4-9E9F-44E0-B4A9-B16E9B32D788}" type="presOf" srcId="{DD594E13-D35C-4A76-8199-0E074778F2AE}" destId="{5169CA4E-5CE8-4E34-A537-1CF63D251676}" srcOrd="0" destOrd="1" presId="urn:microsoft.com/office/officeart/2005/8/layout/list1"/>
    <dgm:cxn modelId="{5EAA5CFF-3DC1-4536-A142-73AEA9C80390}" type="presOf" srcId="{9BA33DBE-325E-4FB6-8474-7A601136DD6F}" destId="{E75A4355-3B11-4E92-9FC9-1614A99B010D}" srcOrd="0" destOrd="0" presId="urn:microsoft.com/office/officeart/2005/8/layout/list1"/>
    <dgm:cxn modelId="{A264BFB7-EC67-4883-BC1A-6449CA3F15D8}" type="presParOf" srcId="{B8215AC1-C4BD-40B8-8C8E-D1AE8430A83B}" destId="{FDF2748C-4CC4-486F-93EC-E4E35277B578}" srcOrd="0" destOrd="0" presId="urn:microsoft.com/office/officeart/2005/8/layout/list1"/>
    <dgm:cxn modelId="{3816F597-FA9D-48DC-BF5E-E031F6154EF9}" type="presParOf" srcId="{FDF2748C-4CC4-486F-93EC-E4E35277B578}" destId="{A8A10AF4-674A-4F81-9AED-40F3F49AEB44}" srcOrd="0" destOrd="0" presId="urn:microsoft.com/office/officeart/2005/8/layout/list1"/>
    <dgm:cxn modelId="{8572536D-B7F8-439C-B9B4-BE46332D9162}" type="presParOf" srcId="{FDF2748C-4CC4-486F-93EC-E4E35277B578}" destId="{DCDADDED-B8F5-48C4-8FFA-9569FAD6E24F}" srcOrd="1" destOrd="0" presId="urn:microsoft.com/office/officeart/2005/8/layout/list1"/>
    <dgm:cxn modelId="{88AD2D52-EEFE-4019-8354-042E916D9F50}" type="presParOf" srcId="{B8215AC1-C4BD-40B8-8C8E-D1AE8430A83B}" destId="{5F2291E6-B5C1-4A01-BA2B-BEF17242396B}" srcOrd="1" destOrd="0" presId="urn:microsoft.com/office/officeart/2005/8/layout/list1"/>
    <dgm:cxn modelId="{53496F10-90CD-40D4-85CA-4164C08609BD}" type="presParOf" srcId="{B8215AC1-C4BD-40B8-8C8E-D1AE8430A83B}" destId="{7C6E2FA2-FC4F-44A4-B819-0FB9D78C674F}" srcOrd="2" destOrd="0" presId="urn:microsoft.com/office/officeart/2005/8/layout/list1"/>
    <dgm:cxn modelId="{53DA38AC-A94B-4386-A0C8-49E353D2C019}" type="presParOf" srcId="{B8215AC1-C4BD-40B8-8C8E-D1AE8430A83B}" destId="{9CF75C83-C3E9-4033-807B-EF65C434D4D4}" srcOrd="3" destOrd="0" presId="urn:microsoft.com/office/officeart/2005/8/layout/list1"/>
    <dgm:cxn modelId="{CE90966D-A2F4-4A5B-B152-F8B871C7CBB6}" type="presParOf" srcId="{B8215AC1-C4BD-40B8-8C8E-D1AE8430A83B}" destId="{09AB67D9-86BD-4062-88BA-A5C62B782C42}" srcOrd="4" destOrd="0" presId="urn:microsoft.com/office/officeart/2005/8/layout/list1"/>
    <dgm:cxn modelId="{6E39F149-80D7-4078-8688-D723AA16013B}" type="presParOf" srcId="{09AB67D9-86BD-4062-88BA-A5C62B782C42}" destId="{E75A4355-3B11-4E92-9FC9-1614A99B010D}" srcOrd="0" destOrd="0" presId="urn:microsoft.com/office/officeart/2005/8/layout/list1"/>
    <dgm:cxn modelId="{9CC68F50-0982-4A64-821E-8E30B2F92879}" type="presParOf" srcId="{09AB67D9-86BD-4062-88BA-A5C62B782C42}" destId="{7238B37E-D2B8-4B0D-B3BB-21DF95F2B754}" srcOrd="1" destOrd="0" presId="urn:microsoft.com/office/officeart/2005/8/layout/list1"/>
    <dgm:cxn modelId="{E29BCA48-164A-4DC6-B880-EB5F6875EE7D}" type="presParOf" srcId="{B8215AC1-C4BD-40B8-8C8E-D1AE8430A83B}" destId="{C5975444-5D73-44DB-90D9-6624A95DD0EA}" srcOrd="5" destOrd="0" presId="urn:microsoft.com/office/officeart/2005/8/layout/list1"/>
    <dgm:cxn modelId="{F95FDB3E-2858-4AD2-A431-7221E4D0163B}" type="presParOf" srcId="{B8215AC1-C4BD-40B8-8C8E-D1AE8430A83B}" destId="{5169CA4E-5CE8-4E34-A537-1CF63D251676}" srcOrd="6" destOrd="0" presId="urn:microsoft.com/office/officeart/2005/8/layout/list1"/>
    <dgm:cxn modelId="{C5063394-3D38-4F61-AABA-D8056B0B3F3E}" type="presParOf" srcId="{B8215AC1-C4BD-40B8-8C8E-D1AE8430A83B}" destId="{D47F2FE4-AA81-4EF0-8DF1-407159C39DEC}" srcOrd="7" destOrd="0" presId="urn:microsoft.com/office/officeart/2005/8/layout/list1"/>
    <dgm:cxn modelId="{74AA7DA1-9B11-4EFC-AB14-6A0F65740D32}" type="presParOf" srcId="{B8215AC1-C4BD-40B8-8C8E-D1AE8430A83B}" destId="{7C53DB07-EB7F-4799-ACD9-68BEFFB6DDC5}" srcOrd="8" destOrd="0" presId="urn:microsoft.com/office/officeart/2005/8/layout/list1"/>
    <dgm:cxn modelId="{7E2FF6CD-FEE3-4F0C-BAF7-7F434459DB95}" type="presParOf" srcId="{7C53DB07-EB7F-4799-ACD9-68BEFFB6DDC5}" destId="{54686A95-4B6F-4EEF-AEF9-D0647BA8C62F}" srcOrd="0" destOrd="0" presId="urn:microsoft.com/office/officeart/2005/8/layout/list1"/>
    <dgm:cxn modelId="{0ABD90F7-9811-45B1-869D-654FDA1D953D}" type="presParOf" srcId="{7C53DB07-EB7F-4799-ACD9-68BEFFB6DDC5}" destId="{6869F9A7-90DC-4FF0-AFEF-6242ACFAD804}" srcOrd="1" destOrd="0" presId="urn:microsoft.com/office/officeart/2005/8/layout/list1"/>
    <dgm:cxn modelId="{4AE2BB0F-D15F-46F1-9046-1A0A20EDAE7D}" type="presParOf" srcId="{B8215AC1-C4BD-40B8-8C8E-D1AE8430A83B}" destId="{2029BFCD-A0DF-49AD-AD62-386F0F4495C2}" srcOrd="9" destOrd="0" presId="urn:microsoft.com/office/officeart/2005/8/layout/list1"/>
    <dgm:cxn modelId="{DEA0E978-99E5-4AE2-A8BC-B573813BC37D}" type="presParOf" srcId="{B8215AC1-C4BD-40B8-8C8E-D1AE8430A83B}" destId="{58AAF42B-16AA-46C4-ABA8-94CABB9BC0E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9F178-A796-4A5E-AFAB-085DC2417835}">
      <dsp:nvSpPr>
        <dsp:cNvPr id="0" name=""/>
        <dsp:cNvSpPr/>
      </dsp:nvSpPr>
      <dsp:spPr>
        <a:xfrm>
          <a:off x="1125440" y="47096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65579-2382-4AF4-A957-92287815057D}">
      <dsp:nvSpPr>
        <dsp:cNvPr id="0" name=""/>
        <dsp:cNvSpPr/>
      </dsp:nvSpPr>
      <dsp:spPr>
        <a:xfrm>
          <a:off x="299957" y="2044942"/>
          <a:ext cx="2792790" cy="653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Venkata Manish Katragadda -</a:t>
          </a: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Project Lead, responsible for overseeing the project and ensuring milestones are met</a:t>
          </a:r>
          <a:r>
            <a:rPr lang="en-CA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9957" y="2044942"/>
        <a:ext cx="2792790" cy="653793"/>
      </dsp:txXfrm>
    </dsp:sp>
    <dsp:sp modelId="{E1A0A613-B63E-4BDD-B98C-C35FC024A69A}">
      <dsp:nvSpPr>
        <dsp:cNvPr id="0" name=""/>
        <dsp:cNvSpPr/>
      </dsp:nvSpPr>
      <dsp:spPr>
        <a:xfrm>
          <a:off x="4131375" y="47967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0748F-7682-436E-92AF-5BD0104D3E89}">
      <dsp:nvSpPr>
        <dsp:cNvPr id="0" name=""/>
        <dsp:cNvSpPr/>
      </dsp:nvSpPr>
      <dsp:spPr>
        <a:xfrm>
          <a:off x="3410825" y="2044945"/>
          <a:ext cx="2556000" cy="1390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Varun Kashyab -</a:t>
          </a: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Data Specialist, in charge of data collection and preprocessing.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10825" y="2044945"/>
        <a:ext cx="2556000" cy="1390879"/>
      </dsp:txXfrm>
    </dsp:sp>
    <dsp:sp modelId="{4672AE32-500B-43CB-BCC8-CFED74415D0E}">
      <dsp:nvSpPr>
        <dsp:cNvPr id="0" name=""/>
        <dsp:cNvSpPr/>
      </dsp:nvSpPr>
      <dsp:spPr>
        <a:xfrm>
          <a:off x="6973501" y="479681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AC02A-1419-4BDD-8D55-E339A8F0D2D8}">
      <dsp:nvSpPr>
        <dsp:cNvPr id="0" name=""/>
        <dsp:cNvSpPr/>
      </dsp:nvSpPr>
      <dsp:spPr>
        <a:xfrm>
          <a:off x="6252143" y="2044945"/>
          <a:ext cx="2448648" cy="998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Likitha</a:t>
          </a:r>
          <a:r>
            <a:rPr lang="en-CA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Jayanthi</a:t>
          </a: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CA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Mahima Akula - </a:t>
          </a: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Machine Learning Engineers, focuses on model development and training.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52143" y="2044945"/>
        <a:ext cx="2448648" cy="998039"/>
      </dsp:txXfrm>
    </dsp:sp>
    <dsp:sp modelId="{7AB5D810-E4CB-4191-9137-34B8D4CCF900}">
      <dsp:nvSpPr>
        <dsp:cNvPr id="0" name=""/>
        <dsp:cNvSpPr/>
      </dsp:nvSpPr>
      <dsp:spPr>
        <a:xfrm>
          <a:off x="9735647" y="4778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5F403-2B3C-4B6A-A903-0ED5B0DBB41B}">
      <dsp:nvSpPr>
        <dsp:cNvPr id="0" name=""/>
        <dsp:cNvSpPr/>
      </dsp:nvSpPr>
      <dsp:spPr>
        <a:xfrm>
          <a:off x="9081113" y="1983831"/>
          <a:ext cx="2119068" cy="1097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Jyothirmai</a:t>
          </a:r>
          <a:r>
            <a:rPr lang="en-CA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CA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Veeranki</a:t>
          </a: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CA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Ajomon</a:t>
          </a:r>
          <a:r>
            <a:rPr lang="en-CA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Jose -</a:t>
          </a:r>
          <a:r>
            <a:rPr lang="en-CA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Validation and Testing Coordinators, handles model validation and performance evaluation.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81113" y="1983831"/>
        <a:ext cx="2119068" cy="1097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15561-7B9A-4425-B18F-7335016E3535}">
      <dsp:nvSpPr>
        <dsp:cNvPr id="0" name=""/>
        <dsp:cNvSpPr/>
      </dsp:nvSpPr>
      <dsp:spPr>
        <a:xfrm>
          <a:off x="1367328" y="5498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D5D22-2BBC-4FEF-9151-79C9370A2A82}">
      <dsp:nvSpPr>
        <dsp:cNvPr id="0" name=""/>
        <dsp:cNvSpPr/>
      </dsp:nvSpPr>
      <dsp:spPr>
        <a:xfrm>
          <a:off x="559800" y="175593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Transfer Learning: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9800" y="1755937"/>
        <a:ext cx="4320000" cy="648000"/>
      </dsp:txXfrm>
    </dsp:sp>
    <dsp:sp modelId="{7E47AE14-25E9-4B37-9356-D084B9B0237E}">
      <dsp:nvSpPr>
        <dsp:cNvPr id="0" name=""/>
        <dsp:cNvSpPr/>
      </dsp:nvSpPr>
      <dsp:spPr>
        <a:xfrm>
          <a:off x="559800" y="2486302"/>
          <a:ext cx="4320000" cy="1698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Utilized pre-trained models (VGG16, InceptionV3, EfficientNetB0) originally trained on ImageNet.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Adapted these models to the specific task of brain tumor classification by replacing the final layers.</a:t>
          </a:r>
        </a:p>
      </dsp:txBody>
      <dsp:txXfrm>
        <a:off x="559800" y="2486302"/>
        <a:ext cx="4320000" cy="1698805"/>
      </dsp:txXfrm>
    </dsp:sp>
    <dsp:sp modelId="{15382F18-B957-4BD4-906A-801A15A912B9}">
      <dsp:nvSpPr>
        <dsp:cNvPr id="0" name=""/>
        <dsp:cNvSpPr/>
      </dsp:nvSpPr>
      <dsp:spPr>
        <a:xfrm>
          <a:off x="7025207" y="4309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16469-D3F7-4607-9E3F-63074D872E16}">
      <dsp:nvSpPr>
        <dsp:cNvPr id="0" name=""/>
        <dsp:cNvSpPr/>
      </dsp:nvSpPr>
      <dsp:spPr>
        <a:xfrm>
          <a:off x="5635800" y="175593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Fine-Tuning: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5800" y="1755937"/>
        <a:ext cx="4320000" cy="648000"/>
      </dsp:txXfrm>
    </dsp:sp>
    <dsp:sp modelId="{B95AB1E0-380B-4905-BC09-2CC978030F9E}">
      <dsp:nvSpPr>
        <dsp:cNvPr id="0" name=""/>
        <dsp:cNvSpPr/>
      </dsp:nvSpPr>
      <dsp:spPr>
        <a:xfrm>
          <a:off x="5635800" y="2486302"/>
          <a:ext cx="4320000" cy="1698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Further training was done on the MRI dataset, adjusting the model weights to improve accuracy.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Unfrozen some deeper layers to allow the model to learn more specific features of brain tumors.</a:t>
          </a:r>
        </a:p>
      </dsp:txBody>
      <dsp:txXfrm>
        <a:off x="5635800" y="2486302"/>
        <a:ext cx="4320000" cy="1698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F4C42-F54E-42EF-B646-64C53AA884DB}">
      <dsp:nvSpPr>
        <dsp:cNvPr id="0" name=""/>
        <dsp:cNvSpPr/>
      </dsp:nvSpPr>
      <dsp:spPr>
        <a:xfrm>
          <a:off x="0" y="519"/>
          <a:ext cx="10515600" cy="1214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B6A18-38F4-4F12-9D49-38C3073B1480}">
      <dsp:nvSpPr>
        <dsp:cNvPr id="0" name=""/>
        <dsp:cNvSpPr/>
      </dsp:nvSpPr>
      <dsp:spPr>
        <a:xfrm>
          <a:off x="367401" y="273792"/>
          <a:ext cx="668002" cy="6680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9AD0C-E1C7-47BC-A6C3-FE65B0DDD900}">
      <dsp:nvSpPr>
        <dsp:cNvPr id="0" name=""/>
        <dsp:cNvSpPr/>
      </dsp:nvSpPr>
      <dsp:spPr>
        <a:xfrm>
          <a:off x="1402804" y="519"/>
          <a:ext cx="9112795" cy="1214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540" tIns="128540" rIns="128540" bIns="12854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Methods: 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Employed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Keras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Tuner with Random Search to find the best combination of hyperparameters.</a:t>
          </a:r>
        </a:p>
      </dsp:txBody>
      <dsp:txXfrm>
        <a:off x="1402804" y="519"/>
        <a:ext cx="9112795" cy="1214549"/>
      </dsp:txXfrm>
    </dsp:sp>
    <dsp:sp modelId="{028F7F64-1C86-4ECA-B34C-249BA049B641}">
      <dsp:nvSpPr>
        <dsp:cNvPr id="0" name=""/>
        <dsp:cNvSpPr/>
      </dsp:nvSpPr>
      <dsp:spPr>
        <a:xfrm>
          <a:off x="0" y="1518705"/>
          <a:ext cx="10515600" cy="1214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B4F12-F897-45A2-8B80-73D423D0110B}">
      <dsp:nvSpPr>
        <dsp:cNvPr id="0" name=""/>
        <dsp:cNvSpPr/>
      </dsp:nvSpPr>
      <dsp:spPr>
        <a:xfrm>
          <a:off x="367401" y="1791978"/>
          <a:ext cx="668002" cy="6680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739C8-22F2-48BD-9ABC-298B69D72098}">
      <dsp:nvSpPr>
        <dsp:cNvPr id="0" name=""/>
        <dsp:cNvSpPr/>
      </dsp:nvSpPr>
      <dsp:spPr>
        <a:xfrm>
          <a:off x="1402804" y="1518705"/>
          <a:ext cx="9112795" cy="1214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540" tIns="128540" rIns="128540" bIns="12854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Key Hyperparameters: 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Tuned parameters included learning rate, dropout rate, and the number of dense units in the fully connected layers.</a:t>
          </a:r>
        </a:p>
      </dsp:txBody>
      <dsp:txXfrm>
        <a:off x="1402804" y="1518705"/>
        <a:ext cx="9112795" cy="1214549"/>
      </dsp:txXfrm>
    </dsp:sp>
    <dsp:sp modelId="{7C5CB9DE-084B-4F68-A153-CAEE8740D182}">
      <dsp:nvSpPr>
        <dsp:cNvPr id="0" name=""/>
        <dsp:cNvSpPr/>
      </dsp:nvSpPr>
      <dsp:spPr>
        <a:xfrm>
          <a:off x="0" y="3036891"/>
          <a:ext cx="10515600" cy="1214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7E7A07-97F8-4682-BD38-7658127F9F7A}">
      <dsp:nvSpPr>
        <dsp:cNvPr id="0" name=""/>
        <dsp:cNvSpPr/>
      </dsp:nvSpPr>
      <dsp:spPr>
        <a:xfrm>
          <a:off x="367401" y="3310165"/>
          <a:ext cx="668002" cy="6680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86CC6-6BEB-445B-A3E1-3CEB2868F340}">
      <dsp:nvSpPr>
        <dsp:cNvPr id="0" name=""/>
        <dsp:cNvSpPr/>
      </dsp:nvSpPr>
      <dsp:spPr>
        <a:xfrm>
          <a:off x="1402804" y="3036891"/>
          <a:ext cx="9112795" cy="1214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540" tIns="128540" rIns="128540" bIns="12854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Outcome: 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improved model performance by optimizing these parameters, leading to better accuracy and generalization.</a:t>
          </a:r>
        </a:p>
      </dsp:txBody>
      <dsp:txXfrm>
        <a:off x="1402804" y="3036891"/>
        <a:ext cx="9112795" cy="1214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223CC-058E-4024-8DD5-208300B5153D}">
      <dsp:nvSpPr>
        <dsp:cNvPr id="0" name=""/>
        <dsp:cNvSpPr/>
      </dsp:nvSpPr>
      <dsp:spPr>
        <a:xfrm>
          <a:off x="3411" y="64356"/>
          <a:ext cx="3325928" cy="8248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>
              <a:latin typeface="Arial Rounded MT Bold" panose="020F0704030504030204" pitchFamily="34" charset="0"/>
            </a:rPr>
            <a:t>Training Procedure:</a:t>
          </a:r>
          <a:endParaRPr lang="en-US" sz="2300" kern="1200" dirty="0">
            <a:latin typeface="Arial Rounded MT Bold" panose="020F0704030504030204" pitchFamily="34" charset="0"/>
          </a:endParaRPr>
        </a:p>
      </dsp:txBody>
      <dsp:txXfrm>
        <a:off x="3411" y="64356"/>
        <a:ext cx="3325928" cy="824826"/>
      </dsp:txXfrm>
    </dsp:sp>
    <dsp:sp modelId="{198B94F2-844B-4EB2-A64F-959E1CDC273C}">
      <dsp:nvSpPr>
        <dsp:cNvPr id="0" name=""/>
        <dsp:cNvSpPr/>
      </dsp:nvSpPr>
      <dsp:spPr>
        <a:xfrm>
          <a:off x="3411" y="889183"/>
          <a:ext cx="3325928" cy="25253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Fine-tuned each model with the </a:t>
          </a:r>
          <a:r>
            <a:rPr lang="en-IN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preprocessed</a:t>
          </a:r>
          <a:r>
            <a:rPr lang="en-I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MRI dataset.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Applied real-time data augmentation during training to improve model generalization.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11" y="889183"/>
        <a:ext cx="3325928" cy="2525399"/>
      </dsp:txXfrm>
    </dsp:sp>
    <dsp:sp modelId="{CD38A989-446C-4897-993E-13A7DB8FC165}">
      <dsp:nvSpPr>
        <dsp:cNvPr id="0" name=""/>
        <dsp:cNvSpPr/>
      </dsp:nvSpPr>
      <dsp:spPr>
        <a:xfrm>
          <a:off x="3794970" y="64356"/>
          <a:ext cx="3325928" cy="8248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>
              <a:latin typeface="Arial Rounded MT Bold" panose="020F0704030504030204" pitchFamily="34" charset="0"/>
            </a:rPr>
            <a:t>Validation and Testing:</a:t>
          </a:r>
          <a:endParaRPr lang="en-US" sz="2300" kern="1200" dirty="0">
            <a:latin typeface="Arial Rounded MT Bold" panose="020F0704030504030204" pitchFamily="34" charset="0"/>
          </a:endParaRPr>
        </a:p>
      </dsp:txBody>
      <dsp:txXfrm>
        <a:off x="3794970" y="64356"/>
        <a:ext cx="3325928" cy="824826"/>
      </dsp:txXfrm>
    </dsp:sp>
    <dsp:sp modelId="{AD24D11B-5CE7-4041-9A87-36349F1F6420}">
      <dsp:nvSpPr>
        <dsp:cNvPr id="0" name=""/>
        <dsp:cNvSpPr/>
      </dsp:nvSpPr>
      <dsp:spPr>
        <a:xfrm>
          <a:off x="3794970" y="889183"/>
          <a:ext cx="3325928" cy="25253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>
              <a:latin typeface="Times New Roman" panose="02020603050405020304" pitchFamily="18" charset="0"/>
              <a:cs typeface="Times New Roman" panose="02020603050405020304" pitchFamily="18" charset="0"/>
            </a:rPr>
            <a:t>Used an 80/20 split for training and validation.</a:t>
          </a:r>
          <a:endParaRPr lang="en-US" sz="23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Evaluated model performance on a separate test set to ensure unbiased results.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94970" y="889183"/>
        <a:ext cx="3325928" cy="2525399"/>
      </dsp:txXfrm>
    </dsp:sp>
    <dsp:sp modelId="{14247131-43BA-4271-9B46-B27AAB153802}">
      <dsp:nvSpPr>
        <dsp:cNvPr id="0" name=""/>
        <dsp:cNvSpPr/>
      </dsp:nvSpPr>
      <dsp:spPr>
        <a:xfrm>
          <a:off x="7586528" y="64356"/>
          <a:ext cx="3325928" cy="8248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>
              <a:latin typeface="Arial Rounded MT Bold" panose="020F0704030504030204" pitchFamily="34" charset="0"/>
            </a:rPr>
            <a:t>Performance</a:t>
          </a:r>
          <a:r>
            <a:rPr lang="en-IN" sz="2300" b="1" kern="1200" dirty="0"/>
            <a:t> </a:t>
          </a:r>
          <a:r>
            <a:rPr lang="en-IN" sz="2300" b="1" kern="1200" dirty="0">
              <a:latin typeface="Arial Rounded MT Bold" panose="020F0704030504030204" pitchFamily="34" charset="0"/>
            </a:rPr>
            <a:t>Metrics</a:t>
          </a:r>
          <a:r>
            <a:rPr lang="en-IN" sz="2300" b="1" kern="1200" dirty="0"/>
            <a:t>:</a:t>
          </a:r>
          <a:endParaRPr lang="en-US" sz="2300" kern="1200" dirty="0"/>
        </a:p>
      </dsp:txBody>
      <dsp:txXfrm>
        <a:off x="7586528" y="64356"/>
        <a:ext cx="3325928" cy="824826"/>
      </dsp:txXfrm>
    </dsp:sp>
    <dsp:sp modelId="{E8493C70-DBA4-4AB0-ADBE-C4267B78C8A7}">
      <dsp:nvSpPr>
        <dsp:cNvPr id="0" name=""/>
        <dsp:cNvSpPr/>
      </dsp:nvSpPr>
      <dsp:spPr>
        <a:xfrm>
          <a:off x="7586528" y="889183"/>
          <a:ext cx="3325928" cy="252539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>
              <a:latin typeface="Times New Roman" panose="02020603050405020304" pitchFamily="18" charset="0"/>
              <a:cs typeface="Times New Roman" panose="02020603050405020304" pitchFamily="18" charset="0"/>
            </a:rPr>
            <a:t>Assessed models using accuracy, precision, recall, F1-score, and confusion matrices.</a:t>
          </a:r>
          <a:endParaRPr lang="en-US" sz="23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Compared individual models and ensemble performance.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86528" y="889183"/>
        <a:ext cx="3325928" cy="25253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18955-CDDE-4CFA-AAC7-70397F7896D5}">
      <dsp:nvSpPr>
        <dsp:cNvPr id="0" name=""/>
        <dsp:cNvSpPr/>
      </dsp:nvSpPr>
      <dsp:spPr>
        <a:xfrm>
          <a:off x="1063529" y="0"/>
          <a:ext cx="1128838" cy="10071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A782A-41C0-4F15-B265-2858654B36DE}">
      <dsp:nvSpPr>
        <dsp:cNvPr id="0" name=""/>
        <dsp:cNvSpPr/>
      </dsp:nvSpPr>
      <dsp:spPr>
        <a:xfrm>
          <a:off x="15321" y="1170112"/>
          <a:ext cx="3225253" cy="431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VGG16 Performance: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321" y="1170112"/>
        <a:ext cx="3225253" cy="431634"/>
      </dsp:txXfrm>
    </dsp:sp>
    <dsp:sp modelId="{3BEFEAB7-65FE-4CDE-853C-766CB9918D8E}">
      <dsp:nvSpPr>
        <dsp:cNvPr id="0" name=""/>
        <dsp:cNvSpPr/>
      </dsp:nvSpPr>
      <dsp:spPr>
        <a:xfrm>
          <a:off x="15321" y="1677545"/>
          <a:ext cx="3225253" cy="2574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moderate accuracy, struggled with subtle differences between tumor types.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Strengths: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Effective in basic classification tasks.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Weaknesses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Difficulty distinguishing between glioma and meningioma.</a:t>
          </a:r>
        </a:p>
      </dsp:txBody>
      <dsp:txXfrm>
        <a:off x="15321" y="1677545"/>
        <a:ext cx="3225253" cy="2574414"/>
      </dsp:txXfrm>
    </dsp:sp>
    <dsp:sp modelId="{62739C98-8433-4B7D-8906-1CEE2B45AB07}">
      <dsp:nvSpPr>
        <dsp:cNvPr id="0" name=""/>
        <dsp:cNvSpPr/>
      </dsp:nvSpPr>
      <dsp:spPr>
        <a:xfrm>
          <a:off x="4853202" y="0"/>
          <a:ext cx="1128838" cy="10071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2BF7E-20A0-4C33-BA75-C3789916B157}">
      <dsp:nvSpPr>
        <dsp:cNvPr id="0" name=""/>
        <dsp:cNvSpPr/>
      </dsp:nvSpPr>
      <dsp:spPr>
        <a:xfrm>
          <a:off x="3804995" y="1170112"/>
          <a:ext cx="3225253" cy="431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InceptionV3 Performance: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4995" y="1170112"/>
        <a:ext cx="3225253" cy="431634"/>
      </dsp:txXfrm>
    </dsp:sp>
    <dsp:sp modelId="{731A4AD3-4F00-43BC-9EF1-7CF79BDBE6F3}">
      <dsp:nvSpPr>
        <dsp:cNvPr id="0" name=""/>
        <dsp:cNvSpPr/>
      </dsp:nvSpPr>
      <dsp:spPr>
        <a:xfrm>
          <a:off x="3804995" y="1677545"/>
          <a:ext cx="3225253" cy="2574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Higher accuracy compared to VGG16, better at capturing complex features.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Strengths: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Strong performance in distinguishing non-tumor from tumor images.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Weaknesses: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Some misclassifications in more complex tumor types.</a:t>
          </a:r>
        </a:p>
      </dsp:txBody>
      <dsp:txXfrm>
        <a:off x="3804995" y="1677545"/>
        <a:ext cx="3225253" cy="2574414"/>
      </dsp:txXfrm>
    </dsp:sp>
    <dsp:sp modelId="{8C13B0C9-9781-4FE6-B443-C2948D2641C8}">
      <dsp:nvSpPr>
        <dsp:cNvPr id="0" name=""/>
        <dsp:cNvSpPr/>
      </dsp:nvSpPr>
      <dsp:spPr>
        <a:xfrm>
          <a:off x="8642875" y="0"/>
          <a:ext cx="1128838" cy="10071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BB153-EFE4-41DA-BC90-4A3D995863B6}">
      <dsp:nvSpPr>
        <dsp:cNvPr id="0" name=""/>
        <dsp:cNvSpPr/>
      </dsp:nvSpPr>
      <dsp:spPr>
        <a:xfrm>
          <a:off x="7594668" y="1170112"/>
          <a:ext cx="3225253" cy="431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EfficientNetB0 Performance: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94668" y="1170112"/>
        <a:ext cx="3225253" cy="431634"/>
      </dsp:txXfrm>
    </dsp:sp>
    <dsp:sp modelId="{D4962D3C-5E88-4D4C-A5B8-6840FA5D1C46}">
      <dsp:nvSpPr>
        <dsp:cNvPr id="0" name=""/>
        <dsp:cNvSpPr/>
      </dsp:nvSpPr>
      <dsp:spPr>
        <a:xfrm>
          <a:off x="7594668" y="1677545"/>
          <a:ext cx="3225253" cy="2574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Achieved the lowest accuracy among individual models.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Strengths: 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Highest Performance for no tumor class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Weaknesses: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Some overfitting observed during early epochs.</a:t>
          </a:r>
        </a:p>
      </dsp:txBody>
      <dsp:txXfrm>
        <a:off x="7594668" y="1677545"/>
        <a:ext cx="3225253" cy="25744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6B7E6-E1F1-4A22-AE4D-230BE5997B6C}">
      <dsp:nvSpPr>
        <dsp:cNvPr id="0" name=""/>
        <dsp:cNvSpPr/>
      </dsp:nvSpPr>
      <dsp:spPr>
        <a:xfrm>
          <a:off x="689159" y="14428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0A350-33F7-4C8D-96D0-208EE2CBB168}">
      <dsp:nvSpPr>
        <dsp:cNvPr id="0" name=""/>
        <dsp:cNvSpPr/>
      </dsp:nvSpPr>
      <dsp:spPr>
        <a:xfrm>
          <a:off x="393" y="144583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 dirty="0">
              <a:latin typeface="Arial Rounded MT Bold" panose="020F0704030504030204" pitchFamily="34" charset="0"/>
            </a:rPr>
            <a:t>Memory Management:</a:t>
          </a:r>
          <a:endParaRPr lang="en-US" sz="2300" kern="1200" dirty="0">
            <a:latin typeface="Arial Rounded MT Bold" panose="020F0704030504030204" pitchFamily="34" charset="0"/>
          </a:endParaRPr>
        </a:p>
      </dsp:txBody>
      <dsp:txXfrm>
        <a:off x="393" y="1445839"/>
        <a:ext cx="3138750" cy="470812"/>
      </dsp:txXfrm>
    </dsp:sp>
    <dsp:sp modelId="{B2ED4C4A-048B-4A61-A8C6-8224576BA062}">
      <dsp:nvSpPr>
        <dsp:cNvPr id="0" name=""/>
        <dsp:cNvSpPr/>
      </dsp:nvSpPr>
      <dsp:spPr>
        <a:xfrm>
          <a:off x="393" y="1994494"/>
          <a:ext cx="3138750" cy="2077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Challenge: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 memory usage during model training.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Simplified approach with fewer trials and use of temporary directories for intermediate storage.</a:t>
          </a:r>
        </a:p>
      </dsp:txBody>
      <dsp:txXfrm>
        <a:off x="393" y="1994494"/>
        <a:ext cx="3138750" cy="2077550"/>
      </dsp:txXfrm>
    </dsp:sp>
    <dsp:sp modelId="{1ADBA6BF-6593-4E26-B9C8-1FE154E2925F}">
      <dsp:nvSpPr>
        <dsp:cNvPr id="0" name=""/>
        <dsp:cNvSpPr/>
      </dsp:nvSpPr>
      <dsp:spPr>
        <a:xfrm>
          <a:off x="4579073" y="23929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B6C27-D4DB-4053-8FEF-904DF42C610C}">
      <dsp:nvSpPr>
        <dsp:cNvPr id="0" name=""/>
        <dsp:cNvSpPr/>
      </dsp:nvSpPr>
      <dsp:spPr>
        <a:xfrm>
          <a:off x="3688425" y="144583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 dirty="0">
              <a:latin typeface="Arial Rounded MT Bold" panose="020F0704030504030204" pitchFamily="34" charset="0"/>
            </a:rPr>
            <a:t>Model Interpretability:</a:t>
          </a:r>
          <a:endParaRPr lang="en-US" sz="2300" kern="1200" dirty="0">
            <a:latin typeface="Arial Rounded MT Bold" panose="020F0704030504030204" pitchFamily="34" charset="0"/>
          </a:endParaRPr>
        </a:p>
      </dsp:txBody>
      <dsp:txXfrm>
        <a:off x="3688425" y="1445839"/>
        <a:ext cx="3138750" cy="470812"/>
      </dsp:txXfrm>
    </dsp:sp>
    <dsp:sp modelId="{09C05FC1-260D-4D0F-897B-A4B27D26AE80}">
      <dsp:nvSpPr>
        <dsp:cNvPr id="0" name=""/>
        <dsp:cNvSpPr/>
      </dsp:nvSpPr>
      <dsp:spPr>
        <a:xfrm>
          <a:off x="3688425" y="1994494"/>
          <a:ext cx="3138750" cy="2077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Challenge: 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Ensuring model predictions are interpretable and trustworthy.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Integrated SHAP (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SHapley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Additive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exPlanations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to explain model decisions, though required adjustments for TensorFlow.</a:t>
          </a:r>
        </a:p>
      </dsp:txBody>
      <dsp:txXfrm>
        <a:off x="3688425" y="1994494"/>
        <a:ext cx="3138750" cy="2077550"/>
      </dsp:txXfrm>
    </dsp:sp>
    <dsp:sp modelId="{8B845A79-0252-47EB-9152-D2B411EE5BC2}">
      <dsp:nvSpPr>
        <dsp:cNvPr id="0" name=""/>
        <dsp:cNvSpPr/>
      </dsp:nvSpPr>
      <dsp:spPr>
        <a:xfrm>
          <a:off x="8195852" y="132413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69AFD-3E24-4833-8BB0-6A96A2712D09}">
      <dsp:nvSpPr>
        <dsp:cNvPr id="0" name=""/>
        <dsp:cNvSpPr/>
      </dsp:nvSpPr>
      <dsp:spPr>
        <a:xfrm>
          <a:off x="7376456" y="144583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 dirty="0">
              <a:latin typeface="Arial Rounded MT Bold" panose="020F0704030504030204" pitchFamily="34" charset="0"/>
            </a:rPr>
            <a:t>Class Imbalance:</a:t>
          </a:r>
          <a:endParaRPr lang="en-US" sz="2300" kern="1200" dirty="0">
            <a:latin typeface="Arial Rounded MT Bold" panose="020F0704030504030204" pitchFamily="34" charset="0"/>
          </a:endParaRPr>
        </a:p>
      </dsp:txBody>
      <dsp:txXfrm>
        <a:off x="7376456" y="1445839"/>
        <a:ext cx="3138750" cy="470812"/>
      </dsp:txXfrm>
    </dsp:sp>
    <dsp:sp modelId="{BEDA092D-3D5D-4A0C-ABAC-F3EDD4DC0E97}">
      <dsp:nvSpPr>
        <dsp:cNvPr id="0" name=""/>
        <dsp:cNvSpPr/>
      </dsp:nvSpPr>
      <dsp:spPr>
        <a:xfrm>
          <a:off x="7376456" y="1994494"/>
          <a:ext cx="3138750" cy="2077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>
              <a:latin typeface="Times New Roman" panose="02020603050405020304" pitchFamily="18" charset="0"/>
              <a:cs typeface="Times New Roman" panose="02020603050405020304" pitchFamily="18" charset="0"/>
            </a:rPr>
            <a:t>Challenge: 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Slight variations in the number of images per class.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Solution: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Applied selective data augmentation to underrepresented classes.</a:t>
          </a:r>
        </a:p>
      </dsp:txBody>
      <dsp:txXfrm>
        <a:off x="7376456" y="1994494"/>
        <a:ext cx="3138750" cy="20775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E0E54-2D6A-40E2-990F-A25C28236321}">
      <dsp:nvSpPr>
        <dsp:cNvPr id="0" name=""/>
        <dsp:cNvSpPr/>
      </dsp:nvSpPr>
      <dsp:spPr>
        <a:xfrm>
          <a:off x="0" y="1074320"/>
          <a:ext cx="3411209" cy="20467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Model Improvement: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Further work on differentiating between similar tumor types like glioma and meningioma, possibly by experimenting with more advanced architectures like Vision Transformers.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074320"/>
        <a:ext cx="3411209" cy="2046725"/>
      </dsp:txXfrm>
    </dsp:sp>
    <dsp:sp modelId="{5D77CEFB-E1A0-428C-96B5-18FB7910E228}">
      <dsp:nvSpPr>
        <dsp:cNvPr id="0" name=""/>
        <dsp:cNvSpPr/>
      </dsp:nvSpPr>
      <dsp:spPr>
        <a:xfrm>
          <a:off x="3752329" y="1074320"/>
          <a:ext cx="3411209" cy="2046725"/>
        </a:xfrm>
        <a:prstGeom prst="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Enhancing Interpretability: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Explore additional techniques like Grad-CAM or LIME for more intuitive model explanations.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52329" y="1074320"/>
        <a:ext cx="3411209" cy="2046725"/>
      </dsp:txXfrm>
    </dsp:sp>
    <dsp:sp modelId="{36CB715B-CDA1-47E6-8B8D-8D5353D37CF6}">
      <dsp:nvSpPr>
        <dsp:cNvPr id="0" name=""/>
        <dsp:cNvSpPr/>
      </dsp:nvSpPr>
      <dsp:spPr>
        <a:xfrm>
          <a:off x="7504659" y="1074320"/>
          <a:ext cx="3411209" cy="2046725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Real-World Testing: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b="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Deploy the application in a clinical setting to gather real-world feedback and refine the model based on actual use cases.</a:t>
          </a: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04659" y="1074320"/>
        <a:ext cx="3411209" cy="20467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E2FA2-FC4F-44A4-B819-0FB9D78C674F}">
      <dsp:nvSpPr>
        <dsp:cNvPr id="0" name=""/>
        <dsp:cNvSpPr/>
      </dsp:nvSpPr>
      <dsp:spPr>
        <a:xfrm>
          <a:off x="0" y="259736"/>
          <a:ext cx="11887199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2579" tIns="354076" rIns="92257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Goodfellow, I., Bengio, Y., &amp; Courville, A. (2016). Deep Learning. MIT Press.</a:t>
          </a: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LeCun, Y., Bengio, Y., &amp; Hinton, G. (2015). Deep learning. Nature, 521(7553), 436–444.</a:t>
          </a: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Krizhevsky, A., Sutskever, I., &amp; Hinton, G. E. (2012). ImageNet classification with deep convolutional neural networks. Advances in Neural Information Processing Systems.</a:t>
          </a:r>
          <a:endParaRPr lang="en-US" sz="1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59736"/>
        <a:ext cx="11887199" cy="1445850"/>
      </dsp:txXfrm>
    </dsp:sp>
    <dsp:sp modelId="{DCDADDED-B8F5-48C4-8FFA-9569FAD6E24F}">
      <dsp:nvSpPr>
        <dsp:cNvPr id="0" name=""/>
        <dsp:cNvSpPr/>
      </dsp:nvSpPr>
      <dsp:spPr>
        <a:xfrm>
          <a:off x="594359" y="8816"/>
          <a:ext cx="8321039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515" tIns="0" rIns="31451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Textual Sources: 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8857" y="33314"/>
        <a:ext cx="8272043" cy="452844"/>
      </dsp:txXfrm>
    </dsp:sp>
    <dsp:sp modelId="{5169CA4E-5CE8-4E34-A537-1CF63D251676}">
      <dsp:nvSpPr>
        <dsp:cNvPr id="0" name=""/>
        <dsp:cNvSpPr/>
      </dsp:nvSpPr>
      <dsp:spPr>
        <a:xfrm>
          <a:off x="0" y="2048306"/>
          <a:ext cx="11887199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8704932"/>
              <a:satOff val="3846"/>
              <a:lumOff val="-42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2579" tIns="354076" rIns="92257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TensorFlow and </a:t>
          </a:r>
          <a:r>
            <a:rPr lang="en-US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Keras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for model development and training.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Python for data preprocessing and analysis.</a:t>
          </a:r>
        </a:p>
      </dsp:txBody>
      <dsp:txXfrm>
        <a:off x="0" y="2048306"/>
        <a:ext cx="11887199" cy="963900"/>
      </dsp:txXfrm>
    </dsp:sp>
    <dsp:sp modelId="{7238B37E-D2B8-4B0D-B3BB-21DF95F2B754}">
      <dsp:nvSpPr>
        <dsp:cNvPr id="0" name=""/>
        <dsp:cNvSpPr/>
      </dsp:nvSpPr>
      <dsp:spPr>
        <a:xfrm>
          <a:off x="594359" y="1797386"/>
          <a:ext cx="8321039" cy="501840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515" tIns="0" rIns="31451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Software and Tools</a:t>
          </a:r>
          <a:r>
            <a:rPr lang="en-IN" sz="1700" kern="1200" dirty="0"/>
            <a:t>:</a:t>
          </a:r>
          <a:endParaRPr lang="en-US" sz="1700" kern="1200" dirty="0"/>
        </a:p>
      </dsp:txBody>
      <dsp:txXfrm>
        <a:off x="618857" y="1821884"/>
        <a:ext cx="8272043" cy="452844"/>
      </dsp:txXfrm>
    </dsp:sp>
    <dsp:sp modelId="{58AAF42B-16AA-46C4-ABA8-94CABB9BC0E2}">
      <dsp:nvSpPr>
        <dsp:cNvPr id="0" name=""/>
        <dsp:cNvSpPr/>
      </dsp:nvSpPr>
      <dsp:spPr>
        <a:xfrm>
          <a:off x="0" y="3354926"/>
          <a:ext cx="11887199" cy="709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2579" tIns="354076" rIns="92257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Kaggle Dataset</a:t>
          </a: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Used for training the CNN model</a:t>
          </a:r>
          <a:r>
            <a:rPr lang="en-US" sz="1700" kern="1200" dirty="0"/>
            <a:t>.</a:t>
          </a:r>
        </a:p>
      </dsp:txBody>
      <dsp:txXfrm>
        <a:off x="0" y="3354926"/>
        <a:ext cx="11887199" cy="709537"/>
      </dsp:txXfrm>
    </dsp:sp>
    <dsp:sp modelId="{6869F9A7-90DC-4FF0-AFEF-6242ACFAD804}">
      <dsp:nvSpPr>
        <dsp:cNvPr id="0" name=""/>
        <dsp:cNvSpPr/>
      </dsp:nvSpPr>
      <dsp:spPr>
        <a:xfrm>
          <a:off x="594359" y="3104006"/>
          <a:ext cx="8321039" cy="50184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515" tIns="0" rIns="31451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Dataset: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18857" y="3128504"/>
        <a:ext cx="8272043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4BFBD-1FBE-4770-A3D6-00681843A5FB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725A4-433B-4898-8498-5D97D0C379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14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725A4-433B-4898-8498-5D97D0C3795A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04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4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1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3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81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5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2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5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3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1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89" r:id="rId6"/>
    <p:sldLayoutId id="2147483985" r:id="rId7"/>
    <p:sldLayoutId id="2147483986" r:id="rId8"/>
    <p:sldLayoutId id="2147483987" r:id="rId9"/>
    <p:sldLayoutId id="2147483988" r:id="rId10"/>
    <p:sldLayoutId id="214748399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F1493-82A2-DF66-09F0-57F76B191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874106"/>
            <a:ext cx="6251110" cy="3332134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6000" b="1" dirty="0">
                <a:latin typeface="Arial Rounded MT Bold" panose="020F0704030504030204" pitchFamily="34" charset="0"/>
              </a:rPr>
              <a:t>ScanSmart AI: Intelligent Brain </a:t>
            </a:r>
            <a:r>
              <a:rPr lang="fr-FR" sz="6000" b="1" dirty="0" err="1">
                <a:latin typeface="Arial Rounded MT Bold" panose="020F0704030504030204" pitchFamily="34" charset="0"/>
              </a:rPr>
              <a:t>Tumor</a:t>
            </a:r>
            <a:r>
              <a:rPr lang="fr-FR" sz="6000" b="1" dirty="0">
                <a:latin typeface="Arial Rounded MT Bold" panose="020F0704030504030204" pitchFamily="34" charset="0"/>
              </a:rPr>
              <a:t> Classification</a:t>
            </a:r>
            <a:endParaRPr lang="en-IN" sz="6000" b="1" dirty="0">
              <a:latin typeface="Arial Rounded MT Bold" panose="020F070403050403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99B8F82-58A6-74DD-B474-67815ADB8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r>
              <a:rPr lang="en-IN" b="1" i="1" dirty="0">
                <a:latin typeface="The Hand Extrablack" panose="020F0502020204030204" pitchFamily="66" charset="0"/>
              </a:rPr>
              <a:t>Affiliation:</a:t>
            </a:r>
          </a:p>
          <a:p>
            <a:r>
              <a:rPr lang="en-IN" b="1" i="1" dirty="0">
                <a:latin typeface="The Hand Extrablack" panose="020F0502020204030204" pitchFamily="66" charset="0"/>
              </a:rPr>
              <a:t>Lambton College, Mississauga, ON</a:t>
            </a:r>
          </a:p>
          <a:p>
            <a:endParaRPr lang="en-IN" b="1" i="1" dirty="0">
              <a:latin typeface="The Hand Extrablack" panose="020F0502020204030204" pitchFamily="66" charset="0"/>
            </a:endParaRPr>
          </a:p>
        </p:txBody>
      </p:sp>
      <p:sp>
        <p:nvSpPr>
          <p:cNvPr id="104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8F4FF"/>
          </a:solidFill>
          <a:ln w="38100" cap="rnd">
            <a:solidFill>
              <a:srgbClr val="A8F4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5" name="Picture 1044" descr="Digital art of brain">
            <a:extLst>
              <a:ext uri="{FF2B5EF4-FFF2-40B4-BE49-F238E27FC236}">
                <a16:creationId xmlns:a16="http://schemas.microsoft.com/office/drawing/2014/main" id="{4B4CBAC1-B491-5881-F680-80C3EC66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46" r="2655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E5B2B6EF-B48A-5C51-C609-C8AAE1BE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51" y="58124"/>
            <a:ext cx="2516659" cy="7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6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43D47-3F57-7BDE-A85C-DFAD2BC9F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Data Preprocessing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3E5A607-21F9-E357-4B05-9CAE96105D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98595" y="552091"/>
            <a:ext cx="6596798" cy="5979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Resizing and Normalization: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image size to 224x224 pixels to fit model input requirements.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Normalized pixel values to a range of [0, 1] for faster model convergence.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 techniques like rotation, zoom, and flipping to enhance the dataset size and diversity.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Aimed to improve model generalization by simulating various scenarios.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Addressed: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Managed class imbalance and variability in image quality through selective augmentation and preprocessing.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00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68220-6AF9-1592-2467-E5C2826E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r>
              <a:rPr lang="en-IN" sz="6700">
                <a:latin typeface="Arial Rounded MT Bold" panose="020F0704030504030204" pitchFamily="34" charset="0"/>
              </a:rPr>
              <a:t>Model Selection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47597"/>
          </a:solidFill>
          <a:ln w="38100" cap="rnd">
            <a:solidFill>
              <a:srgbClr val="F4759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9BCB1-F175-7E30-9B2E-3A7B77518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I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VGG16: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for deep layers and capturing complex image features.</a:t>
            </a:r>
          </a:p>
          <a:p>
            <a:pPr>
              <a:lnSpc>
                <a:spcPct val="100000"/>
              </a:lnSpc>
            </a:pPr>
            <a:r>
              <a:rPr lang="en-I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InceptionV3: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handles multi-scale features.</a:t>
            </a:r>
          </a:p>
          <a:p>
            <a:pPr>
              <a:lnSpc>
                <a:spcPct val="100000"/>
              </a:lnSpc>
            </a:pPr>
            <a:r>
              <a:rPr lang="en-I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EfficientNetB0: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Balances depth, width, and resolution for optimal performance.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Rationale: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these models based on their proven track records in image classification tasks, particularly in medical imaging.</a:t>
            </a:r>
          </a:p>
        </p:txBody>
      </p:sp>
      <p:pic>
        <p:nvPicPr>
          <p:cNvPr id="5" name="Picture 4" descr="Colourful floating paper">
            <a:extLst>
              <a:ext uri="{FF2B5EF4-FFF2-40B4-BE49-F238E27FC236}">
                <a16:creationId xmlns:a16="http://schemas.microsoft.com/office/drawing/2014/main" id="{61981CFD-F55C-6509-FB5D-0472599B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44" r="33731" b="-1"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3759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0687-3B10-23EC-D2B3-1FD6E3ED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Transfer Learning and Fine-Tuning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9871698-A075-5F3D-A150-6A990386AC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886766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5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2DCC-6456-0B57-B814-42749201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Hyperparameter Tuning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939187-C488-FFA0-8F3C-95AD31E0B7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527036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3414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20C04-1AE0-1286-6DEB-532A31E5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172" y="1019378"/>
            <a:ext cx="6894576" cy="101973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5400" dirty="0">
                <a:latin typeface="Arial Rounded MT Bold" panose="020F0704030504030204" pitchFamily="34" charset="0"/>
              </a:rPr>
              <a:t>Ensemble Learning</a:t>
            </a:r>
          </a:p>
        </p:txBody>
      </p:sp>
      <p:pic>
        <p:nvPicPr>
          <p:cNvPr id="5" name="Picture 4" descr="Colourful pills stacked to make a bar graph">
            <a:extLst>
              <a:ext uri="{FF2B5EF4-FFF2-40B4-BE49-F238E27FC236}">
                <a16:creationId xmlns:a16="http://schemas.microsoft.com/office/drawing/2014/main" id="{FC6A048F-D9F8-0CD6-D832-2590B691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25" r="20149" b="-1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73D2D3"/>
          </a:solidFill>
          <a:ln w="38100" cap="rnd">
            <a:solidFill>
              <a:srgbClr val="73D2D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0BA06-6591-F1EE-0581-40C2CF9F6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an ensemble by averaging the predictions from the three models (VGG16, InceptionV3, EfficientNetB0).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ensemble model demonstrated higher accuracy compared to individual models.</a:t>
            </a:r>
          </a:p>
          <a:p>
            <a:pPr marL="742950" lvl="1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misclassification rates and provided more robust predictions across all tumor classes.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87228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27181-027D-90EC-6B9D-758638527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5600">
                <a:latin typeface="Arial Rounded MT Bold" panose="020F0704030504030204" pitchFamily="34" charset="0"/>
              </a:rPr>
              <a:t>Model Training and Evaluation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104922-FD8A-3B9D-3A09-F3C6F9015B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553621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2796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F74C7-5177-7436-3186-9A5619F4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5600">
                <a:solidFill>
                  <a:schemeClr val="accent1"/>
                </a:solidFill>
                <a:latin typeface="Arial Rounded MT Bold" panose="020F0704030504030204" pitchFamily="34" charset="0"/>
              </a:rPr>
              <a:t>Results - Model Performance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0AF96E-82E5-3068-8793-276E188AC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4771472"/>
              </p:ext>
            </p:extLst>
          </p:nvPr>
        </p:nvGraphicFramePr>
        <p:xfrm>
          <a:off x="838200" y="1929384"/>
          <a:ext cx="10835244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670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A21D20-329E-E958-ADD2-F42F0EB5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18" y="716691"/>
            <a:ext cx="9550401" cy="53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4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EB8262B-64E8-83E6-36A8-8BF6CF62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69" y="618609"/>
            <a:ext cx="9638271" cy="54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00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786D08B-732A-AEC7-F2F0-7ACA9F89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65" y="695840"/>
            <a:ext cx="9925222" cy="55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1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C91EB-7D04-7C46-E9BD-54C1CC5C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Autofit/>
          </a:bodyPr>
          <a:lstStyle/>
          <a:p>
            <a:pPr algn="ctr"/>
            <a:r>
              <a:rPr lang="en-IN" b="1" dirty="0">
                <a:latin typeface="Arial Rounded MT Bold" panose="020F0704030504030204" pitchFamily="34" charset="0"/>
              </a:rPr>
              <a:t>Team Members &amp; Responsibilities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258CEF-8B55-0506-33DC-4FD31BBADC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720910"/>
              </p:ext>
            </p:extLst>
          </p:nvPr>
        </p:nvGraphicFramePr>
        <p:xfrm>
          <a:off x="348343" y="2553035"/>
          <a:ext cx="11538857" cy="4112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561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B6045-7256-6900-CE50-A78B17F5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5000" dirty="0">
                <a:latin typeface="Arial Rounded MT Bold" panose="020F0704030504030204" pitchFamily="34" charset="0"/>
              </a:rPr>
              <a:t>Ensemble Model Performance</a:t>
            </a: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2950A3-DAC3-8427-82C1-1344261B61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80" y="2708306"/>
            <a:ext cx="6894576" cy="3965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 Accuracy: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ensemble model achieved superior accuracy, outperforming individual models.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misclassification errors and provided more consistent results.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Metrics: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Highest precision, recall, and F1-scores across most classes.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ensemble model effectively leveraged the strengths of each individual model.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digital balance scale using circles">
            <a:extLst>
              <a:ext uri="{FF2B5EF4-FFF2-40B4-BE49-F238E27FC236}">
                <a16:creationId xmlns:a16="http://schemas.microsoft.com/office/drawing/2014/main" id="{964554E9-F003-BEBD-7158-B8176C81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617" r="30649" b="1"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8020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7042D0-F6AE-C545-C226-E24D6D00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59" y="687460"/>
            <a:ext cx="9786551" cy="5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2A574-0004-81EB-37EF-F06AFD6C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6100">
                <a:latin typeface="Arial Rounded MT Bold" panose="020F0704030504030204" pitchFamily="34" charset="0"/>
              </a:rPr>
              <a:t>Visualization of Results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24E8C-50FA-7548-4A35-4485B188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Matrices: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confusion matrices for the ensemble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how the ensemble model reduces misclassifications compared to individual models.</a:t>
            </a:r>
          </a:p>
          <a:p>
            <a:endParaRPr lang="en-IN" sz="2600" dirty="0"/>
          </a:p>
        </p:txBody>
      </p:sp>
      <p:pic>
        <p:nvPicPr>
          <p:cNvPr id="5" name="Picture 4" descr="Formulae written on a blackboard">
            <a:extLst>
              <a:ext uri="{FF2B5EF4-FFF2-40B4-BE49-F238E27FC236}">
                <a16:creationId xmlns:a16="http://schemas.microsoft.com/office/drawing/2014/main" id="{75A7631F-D761-C8E1-4097-6EFFD566A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35" r="2923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614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BB17301B-BFE3-4D2E-1232-20ED57C6A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1" y="597758"/>
            <a:ext cx="9835978" cy="5532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518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82DCC-6456-0B57-B814-4274920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607490"/>
          </a:xfrm>
        </p:spPr>
        <p:txBody>
          <a:bodyPr anchor="b">
            <a:normAutofit/>
          </a:bodyPr>
          <a:lstStyle/>
          <a:p>
            <a:r>
              <a:rPr lang="en-IN" sz="7200" dirty="0">
                <a:latin typeface="Arial Rounded MT Bold" panose="020F0704030504030204" pitchFamily="34" charset="0"/>
              </a:rPr>
              <a:t>Discussion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D724D"/>
          </a:solidFill>
          <a:ln w="38100" cap="rnd">
            <a:solidFill>
              <a:srgbClr val="FD724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564C306-3845-D554-13C6-73B77442B2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80" y="2708306"/>
            <a:ext cx="6894576" cy="38243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of Results: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ensemble model demonstrates significant improvements in accuracy and robustness.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combination of different model architectures led to better generalization.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Strengths and Weaknesses: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High accuracy, better handling of class imbalances, and robust performance across varied tumor types.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Weaknesses: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Some models showed overfitting, and there were occasional challenges in differentiating between similar tumor types.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Illustration of people on a blockchain">
            <a:extLst>
              <a:ext uri="{FF2B5EF4-FFF2-40B4-BE49-F238E27FC236}">
                <a16:creationId xmlns:a16="http://schemas.microsoft.com/office/drawing/2014/main" id="{9926D5B7-1D80-EFEE-3249-FD00BF77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29" r="33165"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1114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3256-7BE8-9A24-C2ED-3F9DBB66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Challenges and Solutions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10D643-A633-67CF-0F4E-BC253F7191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581320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6059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Three arrows on bullseye">
            <a:extLst>
              <a:ext uri="{FF2B5EF4-FFF2-40B4-BE49-F238E27FC236}">
                <a16:creationId xmlns:a16="http://schemas.microsoft.com/office/drawing/2014/main" id="{96038F20-BCDA-B19B-3E4E-601255C552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412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011E9-C40A-9B1E-E87F-FDC7B92F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7082"/>
            <a:ext cx="3803904" cy="5123950"/>
          </a:xfrm>
        </p:spPr>
        <p:txBody>
          <a:bodyPr anchor="t">
            <a:normAutofit/>
          </a:bodyPr>
          <a:lstStyle/>
          <a:p>
            <a:r>
              <a:rPr lang="en-IN" sz="6600">
                <a:latin typeface="Arial Rounded MT Bold" panose="020F0704030504030204" pitchFamily="34" charset="0"/>
              </a:rPr>
              <a:t>Test Cases</a:t>
            </a:r>
          </a:p>
        </p:txBody>
      </p:sp>
      <p:sp>
        <p:nvSpPr>
          <p:cNvPr id="31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952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A2FAA4-A5DA-4B35-6C9B-D039F9B47A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77642" y="563667"/>
            <a:ext cx="6365174" cy="54927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Basic Functionality Test: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Ensured that the models successfully processed input images and produced predictions without errors.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Test: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Evaluated accuracy, confusion matrix, and classification report on the test dataset.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Confirmed that the ensemble model outperformed individual models.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Edge Case Tests: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Ambiguous Images: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Assessed model performance on images difficult to classify, monitoring confidence levels.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Non-Tumor Images: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Tested how models handle images without tumors or unrelated content, expecting correct "No Tumor" classification.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Environment: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a system with </a:t>
            </a:r>
            <a:r>
              <a:rPr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GPU for accelerated model predictions.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 included TensorFlow,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scikit-learn, and custom scripts for preprocessing and testing.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084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42833-8E61-CF5E-67D3-50C4044F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6100">
                <a:latin typeface="Arial Rounded MT Bold" panose="020F0704030504030204" pitchFamily="34" charset="0"/>
              </a:rPr>
              <a:t>Flask Application</a:t>
            </a:r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324E95EE-8F4E-9798-AF0C-31808631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31" r="30430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7ECFF"/>
          </a:solidFill>
          <a:ln w="38100" cap="rnd">
            <a:solidFill>
              <a:srgbClr val="87EC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33C3FB5-4C64-376C-4DE3-2810E6FB2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51367" y="2706624"/>
            <a:ext cx="7588332" cy="39562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user-friendly Flask-based web application for real-time brain tumor classification.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upload MRI images and receive immediate predictions.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provides confidence scores and flags uncertain predictions for further review.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Optional: Include screenshots or a short video demo of the application in action.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856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anSmart AI Final Demo">
            <a:hlinkClick r:id="" action="ppaction://media"/>
            <a:extLst>
              <a:ext uri="{FF2B5EF4-FFF2-40B4-BE49-F238E27FC236}">
                <a16:creationId xmlns:a16="http://schemas.microsoft.com/office/drawing/2014/main" id="{DF784487-6CCA-3E0A-B3E6-C6150DF35C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32115"/>
            <a:ext cx="12284075" cy="5725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86D337-6880-04F1-0816-27B468B7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685" y="0"/>
            <a:ext cx="5522105" cy="100409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DEMO</a:t>
            </a:r>
            <a:endParaRPr lang="en-I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5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E613-E18A-A468-AD90-59F82C37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r>
              <a:rPr lang="en-IN" sz="7200"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C81B4"/>
          </a:solidFill>
          <a:ln w="38100" cap="rnd">
            <a:solidFill>
              <a:srgbClr val="4C81B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C11D0FA-9804-A379-F235-C2A30FE562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7773" y="2708307"/>
            <a:ext cx="7426411" cy="4001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ensemble model outperformed individual models, achieving higher accuracy and better handling of class imbalances.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developed a real-time classification application that is both user-friendly and interpretable.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 of Objectives: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 all project objectives: effective model development, improved classification accuracy, user-friendly application, and ensured model interpretability.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Graph on document with pen">
            <a:extLst>
              <a:ext uri="{FF2B5EF4-FFF2-40B4-BE49-F238E27FC236}">
                <a16:creationId xmlns:a16="http://schemas.microsoft.com/office/drawing/2014/main" id="{1D6108B3-78B5-2EEA-33F4-DD9B6DDD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48" r="23426" b="-1"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019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C89FA-F781-9538-B888-3F9FB35A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5400" dirty="0">
                <a:latin typeface="Arial Rounded MT Bold" panose="020F0704030504030204" pitchFamily="34" charset="0"/>
              </a:rPr>
              <a:t>Introduction - Problem Statement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42EE486-5065-AF49-ABFD-214CD75E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024" r="25737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894E3"/>
          </a:solidFill>
          <a:ln w="38100" cap="rnd">
            <a:solidFill>
              <a:srgbClr val="5894E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2CCD6-F71E-C6B4-D005-3C1AC7C71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988" y="2558222"/>
            <a:ext cx="7434943" cy="418696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tumors pose serious health risks; early and accurate detection is crucial.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 is a key diagnostic tool, but manual interpretation is time-consuming and complex.</a:t>
            </a:r>
          </a:p>
          <a:p>
            <a:pPr algn="just">
              <a:lnSpc>
                <a:spcPct val="100000"/>
              </a:lnSpc>
            </a:pP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classification of brain tumors from MRI images is challenging due to subtle differences and high-dimensional data.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machine learning models struggle with class imbalance and the need for large annotated datasets.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569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5D3B5-37A6-C053-AE0D-25FB3183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5000">
                <a:latin typeface="Arial Rounded MT Bold" panose="020F0704030504030204" pitchFamily="34" charset="0"/>
              </a:rPr>
              <a:t>Recommendations for Future Work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B8311E1E-387E-F4EA-185A-80D77C8EA0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796034"/>
              </p:ext>
            </p:extLst>
          </p:nvPr>
        </p:nvGraphicFramePr>
        <p:xfrm>
          <a:off x="632647" y="2452569"/>
          <a:ext cx="10915869" cy="4195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5602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44B96-AA02-7043-E659-9304AC50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5000">
                <a:latin typeface="Arial Rounded MT Bold" panose="020F0704030504030204" pitchFamily="34" charset="0"/>
              </a:rPr>
              <a:t>References and Acknowledgments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84465B-C7C2-BC59-E599-50BBF38D06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942425"/>
              </p:ext>
            </p:extLst>
          </p:nvPr>
        </p:nvGraphicFramePr>
        <p:xfrm>
          <a:off x="135924" y="2519296"/>
          <a:ext cx="11887199" cy="4073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9085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5" name="Picture 1044" descr="Digital art of brain">
            <a:extLst>
              <a:ext uri="{FF2B5EF4-FFF2-40B4-BE49-F238E27FC236}">
                <a16:creationId xmlns:a16="http://schemas.microsoft.com/office/drawing/2014/main" id="{4B4CBAC1-B491-5881-F680-80C3EC6629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054" name="Rectangle 1053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09E26-EB5D-B9CF-6AFA-BA533897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0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1056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DC2F8-5DCB-41DB-E192-F8AF0A1E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378156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100" dirty="0">
                <a:latin typeface="Arial Rounded MT Bold" panose="020F0704030504030204" pitchFamily="34" charset="0"/>
              </a:rPr>
              <a:t>Objectives</a:t>
            </a:r>
            <a:endParaRPr lang="en-IN" sz="6100" dirty="0">
              <a:latin typeface="Arial Rounded MT Bold" panose="020F070403050403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AE8FF"/>
          </a:solidFill>
          <a:ln w="38100" cap="rnd">
            <a:solidFill>
              <a:srgbClr val="4AE8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F9555-C251-B2B4-81BA-3C7D10EF5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and fine-tune machine learning models for accurate brain tumor classification.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 ensemble model to improve classification accuracy.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user-friendly web application for real-time tumor classification.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the models are interpretable for better trust and adoption in clinical settings.</a:t>
            </a:r>
          </a:p>
          <a:p>
            <a:pPr>
              <a:lnSpc>
                <a:spcPct val="100000"/>
              </a:lnSpc>
            </a:pPr>
            <a:endParaRPr lang="en-IN" sz="2400" dirty="0"/>
          </a:p>
        </p:txBody>
      </p:sp>
      <p:pic>
        <p:nvPicPr>
          <p:cNvPr id="5" name="Picture 4" descr="Blue puzzle pieces with one red puzzle forming a circle">
            <a:extLst>
              <a:ext uri="{FF2B5EF4-FFF2-40B4-BE49-F238E27FC236}">
                <a16:creationId xmlns:a16="http://schemas.microsoft.com/office/drawing/2014/main" id="{6188E8B5-5C03-7183-31DE-2F01E48E8B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96" r="28011" b="2"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991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221ED-4D7E-5675-30DF-82940F51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608776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dirty="0">
                <a:latin typeface="Arial Rounded MT Bold" panose="020F0704030504030204" pitchFamily="34" charset="0"/>
              </a:rPr>
              <a:t>Significance and Relevance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AB92D"/>
          </a:solidFill>
          <a:ln w="38100" cap="rnd">
            <a:solidFill>
              <a:srgbClr val="BAB92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81BAB-F426-483E-E159-40A3AB3D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Impact: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document classification systems is not just about efficiency; it's about transforming business operations, ensuring compliance, and enhancing access to critical information.</a:t>
            </a:r>
          </a:p>
          <a:p>
            <a:pPr algn="just">
              <a:lnSpc>
                <a:spcPct val="100000"/>
              </a:lnSpc>
            </a:pP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Leap: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adopting CNNs, ScanSmart AI sets a new standard for reliability and scalability in document management automation.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29A78C12-C61B-8FF0-7992-4567824E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52" r="38222" b="-1"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139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34169-61B1-1C7E-A719-4A5F955B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5400" dirty="0">
                <a:latin typeface="Arial Rounded MT Bold" panose="020F0704030504030204" pitchFamily="34" charset="0"/>
              </a:rPr>
              <a:t>Overview of the Project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F208B134-1ECD-67B5-20BF-94372F34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58" r="9700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5E835"/>
          </a:solidFill>
          <a:ln w="38100" cap="rnd">
            <a:solidFill>
              <a:srgbClr val="F5E83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E9A0-134F-B247-6F3D-BF709A469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pPr lvl="1" algn="just">
              <a:lnSpc>
                <a:spcPct val="100000"/>
              </a:lnSpc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Gathered MRI images, preprocessing for consistency and quality.</a:t>
            </a:r>
          </a:p>
          <a:p>
            <a:pPr lvl="1" algn="just">
              <a:lnSpc>
                <a:spcPct val="100000"/>
              </a:lnSpc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transfer learning on pre-trained models, fine-tuned for brain tumor classification.</a:t>
            </a:r>
          </a:p>
          <a:p>
            <a:pPr lvl="1" algn="just">
              <a:lnSpc>
                <a:spcPct val="100000"/>
              </a:lnSpc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Assessed model performance using accuracy and other metrics.</a:t>
            </a:r>
          </a:p>
          <a:p>
            <a:pPr lvl="1" algn="just">
              <a:lnSpc>
                <a:spcPct val="100000"/>
              </a:lnSpc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Development: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Flask-based web app for real-time image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66874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8442A-0A2E-80AD-1ED3-6AB18CFB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513068"/>
          </a:xfrm>
        </p:spPr>
        <p:txBody>
          <a:bodyPr anchor="b">
            <a:normAutofit/>
          </a:bodyPr>
          <a:lstStyle/>
          <a:p>
            <a:r>
              <a:rPr lang="en-IN" sz="6000" dirty="0">
                <a:latin typeface="Arial Rounded MT Bold" panose="020F0704030504030204" pitchFamily="34" charset="0"/>
              </a:rPr>
              <a:t>Data Collection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B4D81"/>
          </a:solidFill>
          <a:ln w="38100" cap="rnd">
            <a:solidFill>
              <a:srgbClr val="DB4D8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364694-8AA6-C2D1-8817-94DED88F3A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80" y="2708307"/>
            <a:ext cx="6894576" cy="3485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Sources: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MRI images sourced from a public dataset on Kaggle.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 classes: Glioma, Meningioma, No Tumor, Pituitary Tumor.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Details: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of 3,264 images, with balanced representation across classes.</a:t>
            </a:r>
          </a:p>
          <a:p>
            <a:pPr lvl="1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 provided in PNG format, varied in size before preprocessing.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132B87FB-385B-6488-55F8-35D665FCE4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87" r="30187" b="-1"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503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7B37FFCE-3385-F62C-D2C0-CD481857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22" y="481914"/>
            <a:ext cx="10392084" cy="585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60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AED3DB8B-7CFC-A13D-A07C-97F83729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9" y="426250"/>
            <a:ext cx="10490886" cy="591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7030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1723</TotalTime>
  <Words>1542</Words>
  <Application>Microsoft Office PowerPoint</Application>
  <PresentationFormat>Widescreen</PresentationFormat>
  <Paragraphs>162</Paragraphs>
  <Slides>32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Aptos</vt:lpstr>
      <vt:lpstr>Arial</vt:lpstr>
      <vt:lpstr>Arial Rounded MT Bold</vt:lpstr>
      <vt:lpstr>Modern Love</vt:lpstr>
      <vt:lpstr>The Hand</vt:lpstr>
      <vt:lpstr>The Hand Extrablack</vt:lpstr>
      <vt:lpstr>Times New Roman</vt:lpstr>
      <vt:lpstr>SketchyVTI</vt:lpstr>
      <vt:lpstr>ScanSmart AI: Intelligent Brain Tumor Classification</vt:lpstr>
      <vt:lpstr>Team Members &amp; Responsibilities</vt:lpstr>
      <vt:lpstr>Introduction - Problem Statement</vt:lpstr>
      <vt:lpstr>Objectives</vt:lpstr>
      <vt:lpstr>Significance and Relevance</vt:lpstr>
      <vt:lpstr>Overview of the Project</vt:lpstr>
      <vt:lpstr>Data Collection</vt:lpstr>
      <vt:lpstr>PowerPoint Presentation</vt:lpstr>
      <vt:lpstr>PowerPoint Presentation</vt:lpstr>
      <vt:lpstr>Data Preprocessing</vt:lpstr>
      <vt:lpstr>Model Selection</vt:lpstr>
      <vt:lpstr>Transfer Learning and Fine-Tuning</vt:lpstr>
      <vt:lpstr>Hyperparameter Tuning</vt:lpstr>
      <vt:lpstr>Ensemble Learning</vt:lpstr>
      <vt:lpstr>Model Training and Evaluation</vt:lpstr>
      <vt:lpstr>Results - Model Performance</vt:lpstr>
      <vt:lpstr>PowerPoint Presentation</vt:lpstr>
      <vt:lpstr>PowerPoint Presentation</vt:lpstr>
      <vt:lpstr>PowerPoint Presentation</vt:lpstr>
      <vt:lpstr>Ensemble Model Performance</vt:lpstr>
      <vt:lpstr>PowerPoint Presentation</vt:lpstr>
      <vt:lpstr>Visualization of Results</vt:lpstr>
      <vt:lpstr>PowerPoint Presentation</vt:lpstr>
      <vt:lpstr>Discussion</vt:lpstr>
      <vt:lpstr>Challenges and Solutions</vt:lpstr>
      <vt:lpstr>Test Cases</vt:lpstr>
      <vt:lpstr>Flask Application</vt:lpstr>
      <vt:lpstr>DEMO</vt:lpstr>
      <vt:lpstr>Conclusion</vt:lpstr>
      <vt:lpstr>Recommendations for Future Work</vt:lpstr>
      <vt:lpstr>References and Acknowledgments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Mahima Akula</dc:creator>
  <cp:lastModifiedBy>Mahima Akula</cp:lastModifiedBy>
  <cp:revision>13</cp:revision>
  <dcterms:created xsi:type="dcterms:W3CDTF">2024-08-09T23:38:49Z</dcterms:created>
  <dcterms:modified xsi:type="dcterms:W3CDTF">2024-08-13T00:50:14Z</dcterms:modified>
</cp:coreProperties>
</file>